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9"/>
  </p:notesMasterIdLst>
  <p:sldIdLst>
    <p:sldId id="256" r:id="rId2"/>
    <p:sldId id="414" r:id="rId3"/>
    <p:sldId id="326" r:id="rId4"/>
    <p:sldId id="356" r:id="rId5"/>
    <p:sldId id="357" r:id="rId6"/>
    <p:sldId id="358" r:id="rId7"/>
    <p:sldId id="413" r:id="rId8"/>
    <p:sldId id="359" r:id="rId9"/>
    <p:sldId id="360" r:id="rId10"/>
    <p:sldId id="361" r:id="rId11"/>
    <p:sldId id="400" r:id="rId12"/>
    <p:sldId id="401" r:id="rId13"/>
    <p:sldId id="362" r:id="rId14"/>
    <p:sldId id="363" r:id="rId15"/>
    <p:sldId id="402" r:id="rId16"/>
    <p:sldId id="364" r:id="rId17"/>
    <p:sldId id="399" r:id="rId18"/>
    <p:sldId id="365" r:id="rId19"/>
    <p:sldId id="371" r:id="rId20"/>
    <p:sldId id="372" r:id="rId21"/>
    <p:sldId id="374" r:id="rId22"/>
    <p:sldId id="373" r:id="rId23"/>
    <p:sldId id="403" r:id="rId24"/>
    <p:sldId id="375" r:id="rId25"/>
    <p:sldId id="376" r:id="rId26"/>
    <p:sldId id="404" r:id="rId27"/>
    <p:sldId id="377" r:id="rId28"/>
    <p:sldId id="384" r:id="rId29"/>
    <p:sldId id="406" r:id="rId30"/>
    <p:sldId id="385" r:id="rId31"/>
    <p:sldId id="407" r:id="rId32"/>
    <p:sldId id="386" r:id="rId33"/>
    <p:sldId id="387" r:id="rId34"/>
    <p:sldId id="408" r:id="rId35"/>
    <p:sldId id="410" r:id="rId36"/>
    <p:sldId id="411" r:id="rId37"/>
    <p:sldId id="412" r:id="rId38"/>
    <p:sldId id="389" r:id="rId39"/>
    <p:sldId id="390" r:id="rId40"/>
    <p:sldId id="391" r:id="rId41"/>
    <p:sldId id="392" r:id="rId42"/>
    <p:sldId id="394" r:id="rId43"/>
    <p:sldId id="395" r:id="rId44"/>
    <p:sldId id="396" r:id="rId45"/>
    <p:sldId id="397" r:id="rId46"/>
    <p:sldId id="415" r:id="rId47"/>
    <p:sldId id="416"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58FF2-A98D-4023-8C9E-1DD939CEBEBD}" v="20" dt="2022-07-27T22:18:25.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156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n Gong" userId="0ff8c509-1087-48ec-bf60-e4c00b098044" providerId="ADAL" clId="{D7776C5B-CA44-4B76-AA73-6BE7BD59D6B3}"/>
    <pc:docChg chg="addSld modSld">
      <pc:chgData name="Xun Gong" userId="0ff8c509-1087-48ec-bf60-e4c00b098044" providerId="ADAL" clId="{D7776C5B-CA44-4B76-AA73-6BE7BD59D6B3}" dt="2022-03-31T01:08:37.288" v="100"/>
      <pc:docMkLst>
        <pc:docMk/>
      </pc:docMkLst>
      <pc:sldChg chg="addSp delSp modSp add mod modAnim">
        <pc:chgData name="Xun Gong" userId="0ff8c509-1087-48ec-bf60-e4c00b098044" providerId="ADAL" clId="{D7776C5B-CA44-4B76-AA73-6BE7BD59D6B3}" dt="2022-03-31T01:08:37.288" v="100"/>
        <pc:sldMkLst>
          <pc:docMk/>
          <pc:sldMk cId="2280794525" sldId="414"/>
        </pc:sldMkLst>
        <pc:spChg chg="del">
          <ac:chgData name="Xun Gong" userId="0ff8c509-1087-48ec-bf60-e4c00b098044" providerId="ADAL" clId="{D7776C5B-CA44-4B76-AA73-6BE7BD59D6B3}" dt="2022-03-31T01:00:35.567" v="1" actId="478"/>
          <ac:spMkLst>
            <pc:docMk/>
            <pc:sldMk cId="2280794525" sldId="414"/>
            <ac:spMk id="2" creationId="{00000000-0000-0000-0000-000000000000}"/>
          </ac:spMkLst>
        </pc:spChg>
        <pc:spChg chg="add del mod">
          <ac:chgData name="Xun Gong" userId="0ff8c509-1087-48ec-bf60-e4c00b098044" providerId="ADAL" clId="{D7776C5B-CA44-4B76-AA73-6BE7BD59D6B3}" dt="2022-03-31T01:00:38.019" v="2" actId="478"/>
          <ac:spMkLst>
            <pc:docMk/>
            <pc:sldMk cId="2280794525" sldId="414"/>
            <ac:spMk id="3" creationId="{43815DD0-9F71-4394-A6E9-BB58570B874A}"/>
          </ac:spMkLst>
        </pc:spChg>
        <pc:spChg chg="add mod">
          <ac:chgData name="Xun Gong" userId="0ff8c509-1087-48ec-bf60-e4c00b098044" providerId="ADAL" clId="{D7776C5B-CA44-4B76-AA73-6BE7BD59D6B3}" dt="2022-03-31T01:08:19.457" v="94" actId="14100"/>
          <ac:spMkLst>
            <pc:docMk/>
            <pc:sldMk cId="2280794525" sldId="414"/>
            <ac:spMk id="8" creationId="{9C30A7A6-E146-487B-88EC-93139880AA75}"/>
          </ac:spMkLst>
        </pc:spChg>
        <pc:spChg chg="mod">
          <ac:chgData name="Xun Gong" userId="0ff8c509-1087-48ec-bf60-e4c00b098044" providerId="ADAL" clId="{D7776C5B-CA44-4B76-AA73-6BE7BD59D6B3}" dt="2022-03-31T01:01:01.588" v="50" actId="20577"/>
          <ac:spMkLst>
            <pc:docMk/>
            <pc:sldMk cId="2280794525" sldId="414"/>
            <ac:spMk id="10242" creationId="{00000000-0000-0000-0000-000000000000}"/>
          </ac:spMkLst>
        </pc:spChg>
        <pc:picChg chg="add mod">
          <ac:chgData name="Xun Gong" userId="0ff8c509-1087-48ec-bf60-e4c00b098044" providerId="ADAL" clId="{D7776C5B-CA44-4B76-AA73-6BE7BD59D6B3}" dt="2022-03-31T01:01:15.735" v="53" actId="1076"/>
          <ac:picMkLst>
            <pc:docMk/>
            <pc:sldMk cId="2280794525" sldId="414"/>
            <ac:picMk id="1026" creationId="{54C9D12E-0D71-4CB4-90A1-5957C14FF95B}"/>
          </ac:picMkLst>
        </pc:picChg>
        <pc:picChg chg="add mod">
          <ac:chgData name="Xun Gong" userId="0ff8c509-1087-48ec-bf60-e4c00b098044" providerId="ADAL" clId="{D7776C5B-CA44-4B76-AA73-6BE7BD59D6B3}" dt="2022-03-31T01:02:41.985" v="59" actId="1076"/>
          <ac:picMkLst>
            <pc:docMk/>
            <pc:sldMk cId="2280794525" sldId="414"/>
            <ac:picMk id="1028" creationId="{8937BC4C-2212-4B70-A619-25196F56B6A1}"/>
          </ac:picMkLst>
        </pc:picChg>
        <pc:picChg chg="add mod">
          <ac:chgData name="Xun Gong" userId="0ff8c509-1087-48ec-bf60-e4c00b098044" providerId="ADAL" clId="{D7776C5B-CA44-4B76-AA73-6BE7BD59D6B3}" dt="2022-03-31T01:06:51.356" v="85" actId="1076"/>
          <ac:picMkLst>
            <pc:docMk/>
            <pc:sldMk cId="2280794525" sldId="414"/>
            <ac:picMk id="1030" creationId="{A38F059E-626D-401E-ADC9-A9ACE2A7EFF6}"/>
          </ac:picMkLst>
        </pc:picChg>
        <pc:picChg chg="add del mod">
          <ac:chgData name="Xun Gong" userId="0ff8c509-1087-48ec-bf60-e4c00b098044" providerId="ADAL" clId="{D7776C5B-CA44-4B76-AA73-6BE7BD59D6B3}" dt="2022-03-31T01:07:20.963" v="87" actId="478"/>
          <ac:picMkLst>
            <pc:docMk/>
            <pc:sldMk cId="2280794525" sldId="414"/>
            <ac:picMk id="1032" creationId="{FF2DEB4E-BBDB-44EA-BEBD-B4771CF77C59}"/>
          </ac:picMkLst>
        </pc:picChg>
        <pc:picChg chg="add del mod">
          <ac:chgData name="Xun Gong" userId="0ff8c509-1087-48ec-bf60-e4c00b098044" providerId="ADAL" clId="{D7776C5B-CA44-4B76-AA73-6BE7BD59D6B3}" dt="2022-03-31T01:07:22.384" v="88" actId="478"/>
          <ac:picMkLst>
            <pc:docMk/>
            <pc:sldMk cId="2280794525" sldId="414"/>
            <ac:picMk id="1034" creationId="{9C37C046-ACA3-46E2-B2ED-D28ECD2B2DDF}"/>
          </ac:picMkLst>
        </pc:picChg>
        <pc:picChg chg="add mod">
          <ac:chgData name="Xun Gong" userId="0ff8c509-1087-48ec-bf60-e4c00b098044" providerId="ADAL" clId="{D7776C5B-CA44-4B76-AA73-6BE7BD59D6B3}" dt="2022-03-31T01:07:32.540" v="93" actId="14100"/>
          <ac:picMkLst>
            <pc:docMk/>
            <pc:sldMk cId="2280794525" sldId="414"/>
            <ac:picMk id="1036" creationId="{3F73F9F7-D346-4807-A5ED-2DB22AA4110E}"/>
          </ac:picMkLst>
        </pc:picChg>
        <pc:picChg chg="add mod">
          <ac:chgData name="Xun Gong" userId="0ff8c509-1087-48ec-bf60-e4c00b098044" providerId="ADAL" clId="{D7776C5B-CA44-4B76-AA73-6BE7BD59D6B3}" dt="2022-03-31T01:08:32.096" v="99" actId="1076"/>
          <ac:picMkLst>
            <pc:docMk/>
            <pc:sldMk cId="2280794525" sldId="414"/>
            <ac:picMk id="1038" creationId="{CC463C51-DD7B-438D-B42D-9E1D6C5424B2}"/>
          </ac:picMkLst>
        </pc:picChg>
      </pc:sldChg>
    </pc:docChg>
  </pc:docChgLst>
  <pc:docChgLst>
    <pc:chgData name="Xun Gong" userId="0ff8c509-1087-48ec-bf60-e4c00b098044" providerId="ADAL" clId="{47858FF2-A98D-4023-8C9E-1DD939CEBEBD}"/>
    <pc:docChg chg="undo custSel addSld modSld">
      <pc:chgData name="Xun Gong" userId="0ff8c509-1087-48ec-bf60-e4c00b098044" providerId="ADAL" clId="{47858FF2-A98D-4023-8C9E-1DD939CEBEBD}" dt="2022-07-27T22:18:32.491" v="286" actId="14100"/>
      <pc:docMkLst>
        <pc:docMk/>
      </pc:docMkLst>
      <pc:sldChg chg="modSp">
        <pc:chgData name="Xun Gong" userId="0ff8c509-1087-48ec-bf60-e4c00b098044" providerId="ADAL" clId="{47858FF2-A98D-4023-8C9E-1DD939CEBEBD}" dt="2022-07-27T01:29:29.655" v="69" actId="1076"/>
        <pc:sldMkLst>
          <pc:docMk/>
          <pc:sldMk cId="0" sldId="390"/>
        </pc:sldMkLst>
        <pc:picChg chg="mod">
          <ac:chgData name="Xun Gong" userId="0ff8c509-1087-48ec-bf60-e4c00b098044" providerId="ADAL" clId="{47858FF2-A98D-4023-8C9E-1DD939CEBEBD}" dt="2022-07-27T01:29:29.655" v="69" actId="1076"/>
          <ac:picMkLst>
            <pc:docMk/>
            <pc:sldMk cId="0" sldId="390"/>
            <ac:picMk id="59397" creationId="{00000000-0000-0000-0000-000000000000}"/>
          </ac:picMkLst>
        </pc:picChg>
      </pc:sldChg>
      <pc:sldChg chg="addSp modSp mod">
        <pc:chgData name="Xun Gong" userId="0ff8c509-1087-48ec-bf60-e4c00b098044" providerId="ADAL" clId="{47858FF2-A98D-4023-8C9E-1DD939CEBEBD}" dt="2022-07-27T01:30:10.449" v="73" actId="1076"/>
        <pc:sldMkLst>
          <pc:docMk/>
          <pc:sldMk cId="535973360" sldId="415"/>
        </pc:sldMkLst>
        <pc:spChg chg="add mod">
          <ac:chgData name="Xun Gong" userId="0ff8c509-1087-48ec-bf60-e4c00b098044" providerId="ADAL" clId="{47858FF2-A98D-4023-8C9E-1DD939CEBEBD}" dt="2022-07-27T01:27:21.022" v="63" actId="1076"/>
          <ac:spMkLst>
            <pc:docMk/>
            <pc:sldMk cId="535973360" sldId="415"/>
            <ac:spMk id="7" creationId="{82E4DB4B-B408-0212-023D-BDA936E9BB7A}"/>
          </ac:spMkLst>
        </pc:spChg>
        <pc:spChg chg="add mod">
          <ac:chgData name="Xun Gong" userId="0ff8c509-1087-48ec-bf60-e4c00b098044" providerId="ADAL" clId="{47858FF2-A98D-4023-8C9E-1DD939CEBEBD}" dt="2022-07-27T01:29:56.622" v="71" actId="1076"/>
          <ac:spMkLst>
            <pc:docMk/>
            <pc:sldMk cId="535973360" sldId="415"/>
            <ac:spMk id="9" creationId="{4155BF6D-23C1-9272-5253-DE2618448288}"/>
          </ac:spMkLst>
        </pc:spChg>
        <pc:spChg chg="add mod">
          <ac:chgData name="Xun Gong" userId="0ff8c509-1087-48ec-bf60-e4c00b098044" providerId="ADAL" clId="{47858FF2-A98D-4023-8C9E-1DD939CEBEBD}" dt="2022-07-27T01:30:10.449" v="73" actId="1076"/>
          <ac:spMkLst>
            <pc:docMk/>
            <pc:sldMk cId="535973360" sldId="415"/>
            <ac:spMk id="11" creationId="{74FD5C55-66B3-388F-1751-15FDF73ED808}"/>
          </ac:spMkLst>
        </pc:spChg>
        <pc:picChg chg="add mod">
          <ac:chgData name="Xun Gong" userId="0ff8c509-1087-48ec-bf60-e4c00b098044" providerId="ADAL" clId="{47858FF2-A98D-4023-8C9E-1DD939CEBEBD}" dt="2022-07-27T01:28:39.041" v="68" actId="1076"/>
          <ac:picMkLst>
            <pc:docMk/>
            <pc:sldMk cId="535973360" sldId="415"/>
            <ac:picMk id="8" creationId="{B23B563F-3441-83D9-CD9C-FC924A69C6A0}"/>
          </ac:picMkLst>
        </pc:picChg>
        <pc:picChg chg="add mod">
          <ac:chgData name="Xun Gong" userId="0ff8c509-1087-48ec-bf60-e4c00b098044" providerId="ADAL" clId="{47858FF2-A98D-4023-8C9E-1DD939CEBEBD}" dt="2022-07-27T01:29:56.622" v="71" actId="1076"/>
          <ac:picMkLst>
            <pc:docMk/>
            <pc:sldMk cId="535973360" sldId="415"/>
            <ac:picMk id="10" creationId="{8F6433FE-FD3A-68BA-44B3-0DBE28C2C307}"/>
          </ac:picMkLst>
        </pc:picChg>
        <pc:picChg chg="add mod">
          <ac:chgData name="Xun Gong" userId="0ff8c509-1087-48ec-bf60-e4c00b098044" providerId="ADAL" clId="{47858FF2-A98D-4023-8C9E-1DD939CEBEBD}" dt="2022-07-27T01:30:10.449" v="73" actId="1076"/>
          <ac:picMkLst>
            <pc:docMk/>
            <pc:sldMk cId="535973360" sldId="415"/>
            <ac:picMk id="13" creationId="{DDA06FB9-04F9-234B-7FA1-25D630BC26C5}"/>
          </ac:picMkLst>
        </pc:picChg>
      </pc:sldChg>
      <pc:sldChg chg="addSp delSp modSp add mod">
        <pc:chgData name="Xun Gong" userId="0ff8c509-1087-48ec-bf60-e4c00b098044" providerId="ADAL" clId="{47858FF2-A98D-4023-8C9E-1DD939CEBEBD}" dt="2022-07-27T22:18:32.491" v="286" actId="14100"/>
        <pc:sldMkLst>
          <pc:docMk/>
          <pc:sldMk cId="1636927708" sldId="416"/>
        </pc:sldMkLst>
        <pc:spChg chg="add del mod">
          <ac:chgData name="Xun Gong" userId="0ff8c509-1087-48ec-bf60-e4c00b098044" providerId="ADAL" clId="{47858FF2-A98D-4023-8C9E-1DD939CEBEBD}" dt="2022-07-27T01:30:22.938" v="76" actId="478"/>
          <ac:spMkLst>
            <pc:docMk/>
            <pc:sldMk cId="1636927708" sldId="416"/>
            <ac:spMk id="2" creationId="{4D9999BA-9DEC-4337-EED5-0BD831C2532A}"/>
          </ac:spMkLst>
        </pc:spChg>
        <pc:spChg chg="add mod">
          <ac:chgData name="Xun Gong" userId="0ff8c509-1087-48ec-bf60-e4c00b098044" providerId="ADAL" clId="{47858FF2-A98D-4023-8C9E-1DD939CEBEBD}" dt="2022-07-27T01:31:53.133" v="260" actId="14100"/>
          <ac:spMkLst>
            <pc:docMk/>
            <pc:sldMk cId="1636927708" sldId="416"/>
            <ac:spMk id="3" creationId="{3539E592-CD64-B954-959D-925A6F0D6C4F}"/>
          </ac:spMkLst>
        </pc:spChg>
        <pc:spChg chg="del">
          <ac:chgData name="Xun Gong" userId="0ff8c509-1087-48ec-bf60-e4c00b098044" providerId="ADAL" clId="{47858FF2-A98D-4023-8C9E-1DD939CEBEBD}" dt="2022-07-27T01:30:20.523" v="75" actId="478"/>
          <ac:spMkLst>
            <pc:docMk/>
            <pc:sldMk cId="1636927708" sldId="416"/>
            <ac:spMk id="7" creationId="{82E4DB4B-B408-0212-023D-BDA936E9BB7A}"/>
          </ac:spMkLst>
        </pc:spChg>
        <pc:spChg chg="add del mod">
          <ac:chgData name="Xun Gong" userId="0ff8c509-1087-48ec-bf60-e4c00b098044" providerId="ADAL" clId="{47858FF2-A98D-4023-8C9E-1DD939CEBEBD}" dt="2022-07-27T22:18:21.984" v="283"/>
          <ac:spMkLst>
            <pc:docMk/>
            <pc:sldMk cId="1636927708" sldId="416"/>
            <ac:spMk id="7" creationId="{FA799CC9-313F-A741-1E7A-CB80185F8E05}"/>
          </ac:spMkLst>
        </pc:spChg>
        <pc:spChg chg="add mod">
          <ac:chgData name="Xun Gong" userId="0ff8c509-1087-48ec-bf60-e4c00b098044" providerId="ADAL" clId="{47858FF2-A98D-4023-8C9E-1DD939CEBEBD}" dt="2022-07-27T22:18:32.491" v="286" actId="14100"/>
          <ac:spMkLst>
            <pc:docMk/>
            <pc:sldMk cId="1636927708" sldId="416"/>
            <ac:spMk id="8" creationId="{45179DD7-5489-59EF-E19F-E71265C4790E}"/>
          </ac:spMkLst>
        </pc:spChg>
        <pc:spChg chg="del">
          <ac:chgData name="Xun Gong" userId="0ff8c509-1087-48ec-bf60-e4c00b098044" providerId="ADAL" clId="{47858FF2-A98D-4023-8C9E-1DD939CEBEBD}" dt="2022-07-27T01:30:20.523" v="75" actId="478"/>
          <ac:spMkLst>
            <pc:docMk/>
            <pc:sldMk cId="1636927708" sldId="416"/>
            <ac:spMk id="9" creationId="{4155BF6D-23C1-9272-5253-DE2618448288}"/>
          </ac:spMkLst>
        </pc:spChg>
        <pc:spChg chg="del">
          <ac:chgData name="Xun Gong" userId="0ff8c509-1087-48ec-bf60-e4c00b098044" providerId="ADAL" clId="{47858FF2-A98D-4023-8C9E-1DD939CEBEBD}" dt="2022-07-27T01:30:20.523" v="75" actId="478"/>
          <ac:spMkLst>
            <pc:docMk/>
            <pc:sldMk cId="1636927708" sldId="416"/>
            <ac:spMk id="11" creationId="{74FD5C55-66B3-388F-1751-15FDF73ED808}"/>
          </ac:spMkLst>
        </pc:spChg>
        <pc:spChg chg="add mod">
          <ac:chgData name="Xun Gong" userId="0ff8c509-1087-48ec-bf60-e4c00b098044" providerId="ADAL" clId="{47858FF2-A98D-4023-8C9E-1DD939CEBEBD}" dt="2022-07-27T01:32:12.422" v="265" actId="14100"/>
          <ac:spMkLst>
            <pc:docMk/>
            <pc:sldMk cId="1636927708" sldId="416"/>
            <ac:spMk id="18" creationId="{BCD8B8CD-8B55-B4BB-1ED6-F6BD19E43EF7}"/>
          </ac:spMkLst>
        </pc:spChg>
        <pc:spChg chg="add mod">
          <ac:chgData name="Xun Gong" userId="0ff8c509-1087-48ec-bf60-e4c00b098044" providerId="ADAL" clId="{47858FF2-A98D-4023-8C9E-1DD939CEBEBD}" dt="2022-07-27T22:18:21.448" v="282" actId="1076"/>
          <ac:spMkLst>
            <pc:docMk/>
            <pc:sldMk cId="1636927708" sldId="416"/>
            <ac:spMk id="19" creationId="{86CC391F-220E-52BC-211C-2C9583B74527}"/>
          </ac:spMkLst>
        </pc:spChg>
        <pc:picChg chg="del">
          <ac:chgData name="Xun Gong" userId="0ff8c509-1087-48ec-bf60-e4c00b098044" providerId="ADAL" clId="{47858FF2-A98D-4023-8C9E-1DD939CEBEBD}" dt="2022-07-27T01:30:20.523" v="75" actId="478"/>
          <ac:picMkLst>
            <pc:docMk/>
            <pc:sldMk cId="1636927708" sldId="416"/>
            <ac:picMk id="8" creationId="{B23B563F-3441-83D9-CD9C-FC924A69C6A0}"/>
          </ac:picMkLst>
        </pc:picChg>
        <pc:picChg chg="del">
          <ac:chgData name="Xun Gong" userId="0ff8c509-1087-48ec-bf60-e4c00b098044" providerId="ADAL" clId="{47858FF2-A98D-4023-8C9E-1DD939CEBEBD}" dt="2022-07-27T01:30:20.523" v="75" actId="478"/>
          <ac:picMkLst>
            <pc:docMk/>
            <pc:sldMk cId="1636927708" sldId="416"/>
            <ac:picMk id="10" creationId="{8F6433FE-FD3A-68BA-44B3-0DBE28C2C307}"/>
          </ac:picMkLst>
        </pc:picChg>
        <pc:picChg chg="del">
          <ac:chgData name="Xun Gong" userId="0ff8c509-1087-48ec-bf60-e4c00b098044" providerId="ADAL" clId="{47858FF2-A98D-4023-8C9E-1DD939CEBEBD}" dt="2022-07-27T01:30:20.523" v="75" actId="478"/>
          <ac:picMkLst>
            <pc:docMk/>
            <pc:sldMk cId="1636927708" sldId="416"/>
            <ac:picMk id="12" creationId="{5D2285CB-F081-437C-9E14-5D76F83F8645}"/>
          </ac:picMkLst>
        </pc:picChg>
        <pc:picChg chg="del">
          <ac:chgData name="Xun Gong" userId="0ff8c509-1087-48ec-bf60-e4c00b098044" providerId="ADAL" clId="{47858FF2-A98D-4023-8C9E-1DD939CEBEBD}" dt="2022-07-27T01:30:20.523" v="75" actId="478"/>
          <ac:picMkLst>
            <pc:docMk/>
            <pc:sldMk cId="1636927708" sldId="416"/>
            <ac:picMk id="13" creationId="{DDA06FB9-04F9-234B-7FA1-25D630BC26C5}"/>
          </ac:picMkLst>
        </pc:picChg>
        <pc:picChg chg="del">
          <ac:chgData name="Xun Gong" userId="0ff8c509-1087-48ec-bf60-e4c00b098044" providerId="ADAL" clId="{47858FF2-A98D-4023-8C9E-1DD939CEBEBD}" dt="2022-07-27T01:30:20.523" v="75" actId="478"/>
          <ac:picMkLst>
            <pc:docMk/>
            <pc:sldMk cId="1636927708" sldId="416"/>
            <ac:picMk id="14" creationId="{174FF746-BBC9-28EA-BDEC-5DC0156D787F}"/>
          </ac:picMkLst>
        </pc:picChg>
        <pc:picChg chg="del">
          <ac:chgData name="Xun Gong" userId="0ff8c509-1087-48ec-bf60-e4c00b098044" providerId="ADAL" clId="{47858FF2-A98D-4023-8C9E-1DD939CEBEBD}" dt="2022-07-27T01:30:20.523" v="75" actId="478"/>
          <ac:picMkLst>
            <pc:docMk/>
            <pc:sldMk cId="1636927708" sldId="416"/>
            <ac:picMk id="15" creationId="{1F0FFE85-5511-D2D6-2C48-5D4CBF9C6B13}"/>
          </ac:picMkLst>
        </pc:picChg>
        <pc:picChg chg="del">
          <ac:chgData name="Xun Gong" userId="0ff8c509-1087-48ec-bf60-e4c00b098044" providerId="ADAL" clId="{47858FF2-A98D-4023-8C9E-1DD939CEBEBD}" dt="2022-07-27T01:30:20.523" v="75" actId="478"/>
          <ac:picMkLst>
            <pc:docMk/>
            <pc:sldMk cId="1636927708" sldId="416"/>
            <ac:picMk id="16" creationId="{9DE5825B-2901-50F5-DFAA-05B9DFA7CCFF}"/>
          </ac:picMkLst>
        </pc:picChg>
        <pc:picChg chg="add mod">
          <ac:chgData name="Xun Gong" userId="0ff8c509-1087-48ec-bf60-e4c00b098044" providerId="ADAL" clId="{47858FF2-A98D-4023-8C9E-1DD939CEBEBD}" dt="2022-07-27T01:30:30.965" v="77"/>
          <ac:picMkLst>
            <pc:docMk/>
            <pc:sldMk cId="1636927708" sldId="416"/>
            <ac:picMk id="17" creationId="{1D144FFF-9E31-6242-ECF8-B5AFEF5D44AF}"/>
          </ac:picMkLst>
        </pc:picChg>
      </pc:sldChg>
    </pc:docChg>
  </pc:docChgLst>
  <pc:docChgLst>
    <pc:chgData name="Xun Gong" userId="0ff8c509-1087-48ec-bf60-e4c00b098044" providerId="ADAL" clId="{BEDDFC34-F83E-453D-85C3-9CB8EF29F29E}"/>
    <pc:docChg chg="undo custSel addSld modSld">
      <pc:chgData name="Xun Gong" userId="0ff8c509-1087-48ec-bf60-e4c00b098044" providerId="ADAL" clId="{BEDDFC34-F83E-453D-85C3-9CB8EF29F29E}" dt="2022-07-10T22:21:13.278" v="71" actId="1076"/>
      <pc:docMkLst>
        <pc:docMk/>
      </pc:docMkLst>
      <pc:sldChg chg="modSp">
        <pc:chgData name="Xun Gong" userId="0ff8c509-1087-48ec-bf60-e4c00b098044" providerId="ADAL" clId="{BEDDFC34-F83E-453D-85C3-9CB8EF29F29E}" dt="2022-07-10T22:20:50.866" v="66" actId="1076"/>
        <pc:sldMkLst>
          <pc:docMk/>
          <pc:sldMk cId="0" sldId="364"/>
        </pc:sldMkLst>
        <pc:picChg chg="mod">
          <ac:chgData name="Xun Gong" userId="0ff8c509-1087-48ec-bf60-e4c00b098044" providerId="ADAL" clId="{BEDDFC34-F83E-453D-85C3-9CB8EF29F29E}" dt="2022-07-10T22:20:50.866" v="66" actId="1076"/>
          <ac:picMkLst>
            <pc:docMk/>
            <pc:sldMk cId="0" sldId="364"/>
            <ac:picMk id="22531" creationId="{00000000-0000-0000-0000-000000000000}"/>
          </ac:picMkLst>
        </pc:picChg>
      </pc:sldChg>
      <pc:sldChg chg="modSp mod">
        <pc:chgData name="Xun Gong" userId="0ff8c509-1087-48ec-bf60-e4c00b098044" providerId="ADAL" clId="{BEDDFC34-F83E-453D-85C3-9CB8EF29F29E}" dt="2022-07-10T22:20:01.445" v="58" actId="1076"/>
        <pc:sldMkLst>
          <pc:docMk/>
          <pc:sldMk cId="0" sldId="400"/>
        </pc:sldMkLst>
        <pc:spChg chg="mod">
          <ac:chgData name="Xun Gong" userId="0ff8c509-1087-48ec-bf60-e4c00b098044" providerId="ADAL" clId="{BEDDFC34-F83E-453D-85C3-9CB8EF29F29E}" dt="2022-07-10T22:20:01.445" v="58" actId="1076"/>
          <ac:spMkLst>
            <pc:docMk/>
            <pc:sldMk cId="0" sldId="400"/>
            <ac:spMk id="19" creationId="{00000000-0000-0000-0000-000000000000}"/>
          </ac:spMkLst>
        </pc:spChg>
        <pc:picChg chg="mod">
          <ac:chgData name="Xun Gong" userId="0ff8c509-1087-48ec-bf60-e4c00b098044" providerId="ADAL" clId="{BEDDFC34-F83E-453D-85C3-9CB8EF29F29E}" dt="2022-07-10T22:19:57.564" v="57" actId="1076"/>
          <ac:picMkLst>
            <pc:docMk/>
            <pc:sldMk cId="0" sldId="400"/>
            <ac:picMk id="17423" creationId="{00000000-0000-0000-0000-000000000000}"/>
          </ac:picMkLst>
        </pc:picChg>
      </pc:sldChg>
      <pc:sldChg chg="addSp delSp modSp add mod">
        <pc:chgData name="Xun Gong" userId="0ff8c509-1087-48ec-bf60-e4c00b098044" providerId="ADAL" clId="{BEDDFC34-F83E-453D-85C3-9CB8EF29F29E}" dt="2022-07-10T22:21:13.278" v="71" actId="1076"/>
        <pc:sldMkLst>
          <pc:docMk/>
          <pc:sldMk cId="535973360" sldId="415"/>
        </pc:sldMkLst>
        <pc:spChg chg="add del mod">
          <ac:chgData name="Xun Gong" userId="0ff8c509-1087-48ec-bf60-e4c00b098044" providerId="ADAL" clId="{BEDDFC34-F83E-453D-85C3-9CB8EF29F29E}" dt="2022-07-10T22:18:17.582" v="42" actId="478"/>
          <ac:spMkLst>
            <pc:docMk/>
            <pc:sldMk cId="535973360" sldId="415"/>
            <ac:spMk id="2" creationId="{9727517F-7D64-7024-8D8D-46540763BD68}"/>
          </ac:spMkLst>
        </pc:spChg>
        <pc:spChg chg="del">
          <ac:chgData name="Xun Gong" userId="0ff8c509-1087-48ec-bf60-e4c00b098044" providerId="ADAL" clId="{BEDDFC34-F83E-453D-85C3-9CB8EF29F29E}" dt="2022-07-10T22:18:17.582" v="42" actId="478"/>
          <ac:spMkLst>
            <pc:docMk/>
            <pc:sldMk cId="535973360" sldId="415"/>
            <ac:spMk id="10" creationId="{00000000-0000-0000-0000-000000000000}"/>
          </ac:spMkLst>
        </pc:spChg>
        <pc:spChg chg="add del mod">
          <ac:chgData name="Xun Gong" userId="0ff8c509-1087-48ec-bf60-e4c00b098044" providerId="ADAL" clId="{BEDDFC34-F83E-453D-85C3-9CB8EF29F29E}" dt="2022-07-10T22:19:25.445" v="52"/>
          <ac:spMkLst>
            <pc:docMk/>
            <pc:sldMk cId="535973360" sldId="415"/>
            <ac:spMk id="13" creationId="{0C038D3A-E2AA-7D09-244B-62A27930EC5A}"/>
          </ac:spMkLst>
        </pc:spChg>
        <pc:spChg chg="del">
          <ac:chgData name="Xun Gong" userId="0ff8c509-1087-48ec-bf60-e4c00b098044" providerId="ADAL" clId="{BEDDFC34-F83E-453D-85C3-9CB8EF29F29E}" dt="2022-07-10T22:18:17.582" v="42" actId="478"/>
          <ac:spMkLst>
            <pc:docMk/>
            <pc:sldMk cId="535973360" sldId="415"/>
            <ac:spMk id="64514" creationId="{00000000-0000-0000-0000-000000000000}"/>
          </ac:spMkLst>
        </pc:spChg>
        <pc:spChg chg="del">
          <ac:chgData name="Xun Gong" userId="0ff8c509-1087-48ec-bf60-e4c00b098044" providerId="ADAL" clId="{BEDDFC34-F83E-453D-85C3-9CB8EF29F29E}" dt="2022-07-10T22:18:17.582" v="42" actId="478"/>
          <ac:spMkLst>
            <pc:docMk/>
            <pc:sldMk cId="535973360" sldId="415"/>
            <ac:spMk id="64515" creationId="{00000000-0000-0000-0000-000000000000}"/>
          </ac:spMkLst>
        </pc:spChg>
        <pc:spChg chg="mod">
          <ac:chgData name="Xun Gong" userId="0ff8c509-1087-48ec-bf60-e4c00b098044" providerId="ADAL" clId="{BEDDFC34-F83E-453D-85C3-9CB8EF29F29E}" dt="2022-07-10T22:18:12.447" v="40" actId="20577"/>
          <ac:spMkLst>
            <pc:docMk/>
            <pc:sldMk cId="535973360" sldId="415"/>
            <ac:spMk id="64517" creationId="{00000000-0000-0000-0000-000000000000}"/>
          </ac:spMkLst>
        </pc:spChg>
        <pc:picChg chg="add mod">
          <ac:chgData name="Xun Gong" userId="0ff8c509-1087-48ec-bf60-e4c00b098044" providerId="ADAL" clId="{BEDDFC34-F83E-453D-85C3-9CB8EF29F29E}" dt="2022-07-10T22:18:54.589" v="48" actId="1076"/>
          <ac:picMkLst>
            <pc:docMk/>
            <pc:sldMk cId="535973360" sldId="415"/>
            <ac:picMk id="12" creationId="{5D2285CB-F081-437C-9E14-5D76F83F8645}"/>
          </ac:picMkLst>
        </pc:picChg>
        <pc:picChg chg="add mod">
          <ac:chgData name="Xun Gong" userId="0ff8c509-1087-48ec-bf60-e4c00b098044" providerId="ADAL" clId="{BEDDFC34-F83E-453D-85C3-9CB8EF29F29E}" dt="2022-07-10T22:19:45.397" v="55" actId="1076"/>
          <ac:picMkLst>
            <pc:docMk/>
            <pc:sldMk cId="535973360" sldId="415"/>
            <ac:picMk id="14" creationId="{174FF746-BBC9-28EA-BDEC-5DC0156D787F}"/>
          </ac:picMkLst>
        </pc:picChg>
        <pc:picChg chg="add mod">
          <ac:chgData name="Xun Gong" userId="0ff8c509-1087-48ec-bf60-e4c00b098044" providerId="ADAL" clId="{BEDDFC34-F83E-453D-85C3-9CB8EF29F29E}" dt="2022-07-10T22:20:32.968" v="64" actId="1076"/>
          <ac:picMkLst>
            <pc:docMk/>
            <pc:sldMk cId="535973360" sldId="415"/>
            <ac:picMk id="15" creationId="{1F0FFE85-5511-D2D6-2C48-5D4CBF9C6B13}"/>
          </ac:picMkLst>
        </pc:picChg>
        <pc:picChg chg="add mod">
          <ac:chgData name="Xun Gong" userId="0ff8c509-1087-48ec-bf60-e4c00b098044" providerId="ADAL" clId="{BEDDFC34-F83E-453D-85C3-9CB8EF29F29E}" dt="2022-07-10T22:21:13.278" v="71" actId="1076"/>
          <ac:picMkLst>
            <pc:docMk/>
            <pc:sldMk cId="535973360" sldId="415"/>
            <ac:picMk id="16" creationId="{9DE5825B-2901-50F5-DFAA-05B9DFA7CCFF}"/>
          </ac:picMkLst>
        </pc:picChg>
        <pc:picChg chg="del">
          <ac:chgData name="Xun Gong" userId="0ff8c509-1087-48ec-bf60-e4c00b098044" providerId="ADAL" clId="{BEDDFC34-F83E-453D-85C3-9CB8EF29F29E}" dt="2022-07-10T22:18:14.904" v="41" actId="478"/>
          <ac:picMkLst>
            <pc:docMk/>
            <pc:sldMk cId="535973360" sldId="415"/>
            <ac:picMk id="64516" creationId="{00000000-0000-0000-0000-000000000000}"/>
          </ac:picMkLst>
        </pc:picChg>
        <pc:picChg chg="del">
          <ac:chgData name="Xun Gong" userId="0ff8c509-1087-48ec-bf60-e4c00b098044" providerId="ADAL" clId="{BEDDFC34-F83E-453D-85C3-9CB8EF29F29E}" dt="2022-07-10T22:18:17.582" v="42" actId="478"/>
          <ac:picMkLst>
            <pc:docMk/>
            <pc:sldMk cId="535973360" sldId="415"/>
            <ac:picMk id="64518" creationId="{00000000-0000-0000-0000-000000000000}"/>
          </ac:picMkLst>
        </pc:picChg>
        <pc:picChg chg="del">
          <ac:chgData name="Xun Gong" userId="0ff8c509-1087-48ec-bf60-e4c00b098044" providerId="ADAL" clId="{BEDDFC34-F83E-453D-85C3-9CB8EF29F29E}" dt="2022-07-10T22:18:17.582" v="42" actId="478"/>
          <ac:picMkLst>
            <pc:docMk/>
            <pc:sldMk cId="535973360" sldId="415"/>
            <ac:picMk id="64519" creationId="{00000000-0000-0000-0000-000000000000}"/>
          </ac:picMkLst>
        </pc:picChg>
        <pc:picChg chg="del">
          <ac:chgData name="Xun Gong" userId="0ff8c509-1087-48ec-bf60-e4c00b098044" providerId="ADAL" clId="{BEDDFC34-F83E-453D-85C3-9CB8EF29F29E}" dt="2022-07-10T22:18:17.582" v="42" actId="478"/>
          <ac:picMkLst>
            <pc:docMk/>
            <pc:sldMk cId="535973360" sldId="415"/>
            <ac:picMk id="64520" creationId="{00000000-0000-0000-0000-000000000000}"/>
          </ac:picMkLst>
        </pc:picChg>
        <pc:picChg chg="del">
          <ac:chgData name="Xun Gong" userId="0ff8c509-1087-48ec-bf60-e4c00b098044" providerId="ADAL" clId="{BEDDFC34-F83E-453D-85C3-9CB8EF29F29E}" dt="2022-07-10T22:18:17.582" v="42" actId="478"/>
          <ac:picMkLst>
            <pc:docMk/>
            <pc:sldMk cId="535973360" sldId="415"/>
            <ac:picMk id="6452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6BE03CFD-39B4-4021-ABF7-715215AF04C2}" type="datetimeFigureOut">
              <a:rPr lang="en-US"/>
              <a:pPr>
                <a:defRPr/>
              </a:pPr>
              <a:t>7/27/2022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355EC1EC-7DEC-4627-8930-242DA086185D}" type="slidenum">
              <a:rPr lang="en-US" altLang="en-US"/>
              <a:pPr/>
              <a:t>‹#›</a:t>
            </a:fld>
            <a:endParaRPr lang="en-US" altLang="en-US"/>
          </a:p>
        </p:txBody>
      </p:sp>
    </p:spTree>
    <p:extLst>
      <p:ext uri="{BB962C8B-B14F-4D97-AF65-F5344CB8AC3E}">
        <p14:creationId xmlns:p14="http://schemas.microsoft.com/office/powerpoint/2010/main" val="17380146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5D2CEB02-4760-494E-9DFD-7558054FAAD9}" type="slidenum">
              <a:rPr lang="en-US" altLang="en-US">
                <a:latin typeface="Calibri" panose="020F0502020204030204" pitchFamily="34" charset="0"/>
              </a:rPr>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3932919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31928CB5-98DD-48F1-8484-82DB26CA5DEF}" type="slidenum">
              <a:rPr lang="en-US" altLang="en-US">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3004937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51569F40-2C01-4281-94A8-65291FF9965A}" type="slidenum">
              <a:rPr lang="en-US" altLang="en-US">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1567773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9FC10C4-5D35-43C3-8664-46B2711B5B2A}" type="slidenum">
              <a:rPr lang="en-US" altLang="en-US">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156706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E04A57E-1856-4584-9614-6FF6FC66110D}" type="slidenum">
              <a:rPr lang="en-US" altLang="en-US">
                <a:latin typeface="Calibri" panose="020F0502020204030204" pitchFamily="34" charset="0"/>
              </a:rPr>
              <a:pPr/>
              <a:t>13</a:t>
            </a:fld>
            <a:endParaRPr lang="en-US" altLang="en-US">
              <a:latin typeface="Calibri" panose="020F0502020204030204" pitchFamily="34" charset="0"/>
            </a:endParaRPr>
          </a:p>
        </p:txBody>
      </p:sp>
    </p:spTree>
    <p:extLst>
      <p:ext uri="{BB962C8B-B14F-4D97-AF65-F5344CB8AC3E}">
        <p14:creationId xmlns:p14="http://schemas.microsoft.com/office/powerpoint/2010/main" val="1744753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A0FAD1F5-CE2F-413F-B084-1A817FD82D21}" type="slidenum">
              <a:rPr lang="en-US" altLang="en-US">
                <a:latin typeface="Calibri" panose="020F0502020204030204" pitchFamily="34" charset="0"/>
              </a:rPr>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222393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B0FB50A-246A-4D39-9365-388916E4E98F}"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384073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66AE42EA-DC35-404D-A51F-DD43C6CAEDD5}" type="slidenum">
              <a:rPr lang="en-US" altLang="en-US">
                <a:latin typeface="Calibri" panose="020F0502020204030204" pitchFamily="34" charset="0"/>
              </a:rPr>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28046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46AEDCBD-24F7-47AB-B648-684762FE4478}" type="slidenum">
              <a:rPr lang="en-US" altLang="en-US">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367942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2B1BF97-CD43-4950-9120-927BE05835B9}" type="slidenum">
              <a:rPr lang="en-US" altLang="en-US">
                <a:latin typeface="Calibri" panose="020F0502020204030204" pitchFamily="34" charset="0"/>
              </a:rPr>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226975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0C829CF-0484-4A79-93A7-41333E8B87EE}" type="slidenum">
              <a:rPr lang="en-US" altLang="en-US">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389373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AB44596-7408-4543-9A59-5AB79D735391}"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432104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ADD8A087-D15B-4BEC-87FF-D407902EA579}" type="slidenum">
              <a:rPr lang="en-US" altLang="en-US">
                <a:latin typeface="Calibri" panose="020F0502020204030204" pitchFamily="34" charset="0"/>
              </a:rPr>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552556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281BE3E-06C5-4648-B4F1-A3999D50B7C9}" type="slidenum">
              <a:rPr lang="en-US" altLang="en-US">
                <a:latin typeface="Calibri" panose="020F0502020204030204" pitchFamily="34" charset="0"/>
              </a:rPr>
              <a:pPr/>
              <a:t>21</a:t>
            </a:fld>
            <a:endParaRPr lang="en-US" altLang="en-US">
              <a:latin typeface="Calibri" panose="020F0502020204030204" pitchFamily="34" charset="0"/>
            </a:endParaRPr>
          </a:p>
        </p:txBody>
      </p:sp>
    </p:spTree>
    <p:extLst>
      <p:ext uri="{BB962C8B-B14F-4D97-AF65-F5344CB8AC3E}">
        <p14:creationId xmlns:p14="http://schemas.microsoft.com/office/powerpoint/2010/main" val="192809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AF726F78-3A82-431E-BFB8-412B886D7A41}" type="slidenum">
              <a:rPr lang="en-US" altLang="en-US">
                <a:latin typeface="Calibri" panose="020F0502020204030204" pitchFamily="34" charset="0"/>
              </a:rPr>
              <a:pPr/>
              <a:t>22</a:t>
            </a:fld>
            <a:endParaRPr lang="en-US" altLang="en-US">
              <a:latin typeface="Calibri" panose="020F0502020204030204" pitchFamily="34" charset="0"/>
            </a:endParaRPr>
          </a:p>
        </p:txBody>
      </p:sp>
    </p:spTree>
    <p:extLst>
      <p:ext uri="{BB962C8B-B14F-4D97-AF65-F5344CB8AC3E}">
        <p14:creationId xmlns:p14="http://schemas.microsoft.com/office/powerpoint/2010/main" val="3001256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2F296D4-1AE2-4EF0-A1F8-ACC5DDC6AF3B}" type="slidenum">
              <a:rPr lang="en-US" altLang="en-US">
                <a:latin typeface="Calibri" panose="020F0502020204030204" pitchFamily="34" charset="0"/>
              </a:rPr>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2156475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4672BB8E-E0AF-477F-9F41-9A02A9F423E8}" type="slidenum">
              <a:rPr lang="en-US" altLang="en-US">
                <a:latin typeface="Calibri" panose="020F0502020204030204" pitchFamily="34" charset="0"/>
              </a:rPr>
              <a:pPr/>
              <a:t>24</a:t>
            </a:fld>
            <a:endParaRPr lang="en-US" altLang="en-US">
              <a:latin typeface="Calibri" panose="020F0502020204030204" pitchFamily="34" charset="0"/>
            </a:endParaRPr>
          </a:p>
        </p:txBody>
      </p:sp>
    </p:spTree>
    <p:extLst>
      <p:ext uri="{BB962C8B-B14F-4D97-AF65-F5344CB8AC3E}">
        <p14:creationId xmlns:p14="http://schemas.microsoft.com/office/powerpoint/2010/main" val="2803002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DD50BDED-5E3C-4B50-9569-0F855F4DC76C}" type="slidenum">
              <a:rPr lang="en-US" altLang="en-US">
                <a:latin typeface="Calibri" panose="020F0502020204030204" pitchFamily="34" charset="0"/>
              </a:rPr>
              <a:pPr/>
              <a:t>25</a:t>
            </a:fld>
            <a:endParaRPr lang="en-US" altLang="en-US">
              <a:latin typeface="Calibri" panose="020F0502020204030204" pitchFamily="34" charset="0"/>
            </a:endParaRPr>
          </a:p>
        </p:txBody>
      </p:sp>
    </p:spTree>
    <p:extLst>
      <p:ext uri="{BB962C8B-B14F-4D97-AF65-F5344CB8AC3E}">
        <p14:creationId xmlns:p14="http://schemas.microsoft.com/office/powerpoint/2010/main" val="1741873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3BC8AB42-6E2D-4D79-ADDB-1115AA0340CA}" type="slidenum">
              <a:rPr lang="en-US" altLang="en-US">
                <a:latin typeface="Calibri" panose="020F0502020204030204" pitchFamily="34" charset="0"/>
              </a:rPr>
              <a:pPr/>
              <a:t>26</a:t>
            </a:fld>
            <a:endParaRPr lang="en-US" altLang="en-US">
              <a:latin typeface="Calibri" panose="020F0502020204030204" pitchFamily="34" charset="0"/>
            </a:endParaRPr>
          </a:p>
        </p:txBody>
      </p:sp>
    </p:spTree>
    <p:extLst>
      <p:ext uri="{BB962C8B-B14F-4D97-AF65-F5344CB8AC3E}">
        <p14:creationId xmlns:p14="http://schemas.microsoft.com/office/powerpoint/2010/main" val="280327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2A9F2AC-C9EF-4410-8371-B13DBBA5D81B}" type="slidenum">
              <a:rPr lang="en-US" altLang="en-US">
                <a:latin typeface="Calibri" panose="020F0502020204030204" pitchFamily="34" charset="0"/>
              </a:rPr>
              <a:pPr/>
              <a:t>27</a:t>
            </a:fld>
            <a:endParaRPr lang="en-US" altLang="en-US">
              <a:latin typeface="Calibri" panose="020F0502020204030204" pitchFamily="34" charset="0"/>
            </a:endParaRPr>
          </a:p>
        </p:txBody>
      </p:sp>
    </p:spTree>
    <p:extLst>
      <p:ext uri="{BB962C8B-B14F-4D97-AF65-F5344CB8AC3E}">
        <p14:creationId xmlns:p14="http://schemas.microsoft.com/office/powerpoint/2010/main" val="1581113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BD3BBAA3-3569-4B48-8416-CDDB0D49286F}" type="slidenum">
              <a:rPr lang="en-US" altLang="en-US">
                <a:latin typeface="Calibri" panose="020F0502020204030204" pitchFamily="34" charset="0"/>
              </a:rPr>
              <a:pPr/>
              <a:t>28</a:t>
            </a:fld>
            <a:endParaRPr lang="en-US" altLang="en-US">
              <a:latin typeface="Calibri" panose="020F0502020204030204" pitchFamily="34" charset="0"/>
            </a:endParaRPr>
          </a:p>
        </p:txBody>
      </p:sp>
    </p:spTree>
    <p:extLst>
      <p:ext uri="{BB962C8B-B14F-4D97-AF65-F5344CB8AC3E}">
        <p14:creationId xmlns:p14="http://schemas.microsoft.com/office/powerpoint/2010/main" val="74107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0F9C268-2633-40A9-9493-E62A532C1164}" type="slidenum">
              <a:rPr lang="en-US" altLang="en-US">
                <a:latin typeface="Calibri" panose="020F0502020204030204" pitchFamily="34" charset="0"/>
              </a:rPr>
              <a:pPr/>
              <a:t>29</a:t>
            </a:fld>
            <a:endParaRPr lang="en-US" altLang="en-US">
              <a:latin typeface="Calibri" panose="020F0502020204030204" pitchFamily="34" charset="0"/>
            </a:endParaRPr>
          </a:p>
        </p:txBody>
      </p:sp>
    </p:spTree>
    <p:extLst>
      <p:ext uri="{BB962C8B-B14F-4D97-AF65-F5344CB8AC3E}">
        <p14:creationId xmlns:p14="http://schemas.microsoft.com/office/powerpoint/2010/main" val="245469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AB44596-7408-4543-9A59-5AB79D735391}" type="slidenum">
              <a:rPr lang="en-US" altLang="en-US">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1617591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A5AE598-99C4-45EF-8488-906B5D508268}" type="slidenum">
              <a:rPr lang="en-US" altLang="en-US">
                <a:latin typeface="Calibri" panose="020F0502020204030204" pitchFamily="34" charset="0"/>
              </a:rPr>
              <a:pPr/>
              <a:t>30</a:t>
            </a:fld>
            <a:endParaRPr lang="en-US" altLang="en-US">
              <a:latin typeface="Calibri" panose="020F0502020204030204" pitchFamily="34" charset="0"/>
            </a:endParaRPr>
          </a:p>
        </p:txBody>
      </p:sp>
    </p:spTree>
    <p:extLst>
      <p:ext uri="{BB962C8B-B14F-4D97-AF65-F5344CB8AC3E}">
        <p14:creationId xmlns:p14="http://schemas.microsoft.com/office/powerpoint/2010/main" val="109031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326BBE4-F8A2-4620-A7E8-E2B54E3520ED}" type="slidenum">
              <a:rPr lang="en-US" altLang="en-US">
                <a:latin typeface="Calibri" panose="020F0502020204030204" pitchFamily="34" charset="0"/>
              </a:rPr>
              <a:pPr/>
              <a:t>31</a:t>
            </a:fld>
            <a:endParaRPr lang="en-US" altLang="en-US">
              <a:latin typeface="Calibri" panose="020F0502020204030204" pitchFamily="34" charset="0"/>
            </a:endParaRPr>
          </a:p>
        </p:txBody>
      </p:sp>
    </p:spTree>
    <p:extLst>
      <p:ext uri="{BB962C8B-B14F-4D97-AF65-F5344CB8AC3E}">
        <p14:creationId xmlns:p14="http://schemas.microsoft.com/office/powerpoint/2010/main" val="2160883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515B125-3870-4228-B332-1F8DE1B05F40}" type="slidenum">
              <a:rPr lang="en-US" altLang="en-US">
                <a:latin typeface="Calibri" panose="020F0502020204030204" pitchFamily="34" charset="0"/>
              </a:rPr>
              <a:pPr/>
              <a:t>32</a:t>
            </a:fld>
            <a:endParaRPr lang="en-US" altLang="en-US">
              <a:latin typeface="Calibri" panose="020F0502020204030204" pitchFamily="34" charset="0"/>
            </a:endParaRPr>
          </a:p>
        </p:txBody>
      </p:sp>
    </p:spTree>
    <p:extLst>
      <p:ext uri="{BB962C8B-B14F-4D97-AF65-F5344CB8AC3E}">
        <p14:creationId xmlns:p14="http://schemas.microsoft.com/office/powerpoint/2010/main" val="343948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9344071F-5F61-4967-8CCB-92FF76A63275}" type="slidenum">
              <a:rPr lang="en-US" altLang="en-US">
                <a:latin typeface="Calibri" panose="020F0502020204030204" pitchFamily="34" charset="0"/>
              </a:rPr>
              <a:pPr/>
              <a:t>33</a:t>
            </a:fld>
            <a:endParaRPr lang="en-US" altLang="en-US">
              <a:latin typeface="Calibri" panose="020F0502020204030204" pitchFamily="34" charset="0"/>
            </a:endParaRPr>
          </a:p>
        </p:txBody>
      </p:sp>
    </p:spTree>
    <p:extLst>
      <p:ext uri="{BB962C8B-B14F-4D97-AF65-F5344CB8AC3E}">
        <p14:creationId xmlns:p14="http://schemas.microsoft.com/office/powerpoint/2010/main" val="2228985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FC02861-2F55-47FF-A123-0412008FAE0D}" type="slidenum">
              <a:rPr lang="en-US" altLang="en-US">
                <a:latin typeface="Calibri" panose="020F0502020204030204" pitchFamily="34" charset="0"/>
              </a:rPr>
              <a:pPr/>
              <a:t>34</a:t>
            </a:fld>
            <a:endParaRPr lang="en-US" altLang="en-US">
              <a:latin typeface="Calibri" panose="020F0502020204030204" pitchFamily="34" charset="0"/>
            </a:endParaRPr>
          </a:p>
        </p:txBody>
      </p:sp>
    </p:spTree>
    <p:extLst>
      <p:ext uri="{BB962C8B-B14F-4D97-AF65-F5344CB8AC3E}">
        <p14:creationId xmlns:p14="http://schemas.microsoft.com/office/powerpoint/2010/main" val="2976382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0434456-D44D-41C8-B9D9-3DC1274E228A}" type="slidenum">
              <a:rPr lang="en-US" altLang="en-US">
                <a:latin typeface="Calibri" panose="020F0502020204030204" pitchFamily="34" charset="0"/>
              </a:rPr>
              <a:pPr/>
              <a:t>35</a:t>
            </a:fld>
            <a:endParaRPr lang="en-US" altLang="en-US">
              <a:latin typeface="Calibri" panose="020F0502020204030204" pitchFamily="34" charset="0"/>
            </a:endParaRPr>
          </a:p>
        </p:txBody>
      </p:sp>
    </p:spTree>
    <p:extLst>
      <p:ext uri="{BB962C8B-B14F-4D97-AF65-F5344CB8AC3E}">
        <p14:creationId xmlns:p14="http://schemas.microsoft.com/office/powerpoint/2010/main" val="2188771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47CEAF0-E830-4173-AB1B-998AAA5290F9}" type="slidenum">
              <a:rPr lang="en-US" altLang="en-US">
                <a:latin typeface="Calibri" panose="020F0502020204030204" pitchFamily="34" charset="0"/>
              </a:rPr>
              <a:pPr/>
              <a:t>36</a:t>
            </a:fld>
            <a:endParaRPr lang="en-US" altLang="en-US">
              <a:latin typeface="Calibri" panose="020F0502020204030204" pitchFamily="34" charset="0"/>
            </a:endParaRPr>
          </a:p>
        </p:txBody>
      </p:sp>
    </p:spTree>
    <p:extLst>
      <p:ext uri="{BB962C8B-B14F-4D97-AF65-F5344CB8AC3E}">
        <p14:creationId xmlns:p14="http://schemas.microsoft.com/office/powerpoint/2010/main" val="2824365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0CD0F26-A5BF-4290-94C2-54AA120F10B3}" type="slidenum">
              <a:rPr lang="en-US" altLang="en-US">
                <a:latin typeface="Calibri" panose="020F0502020204030204" pitchFamily="34" charset="0"/>
              </a:rPr>
              <a:pPr/>
              <a:t>37</a:t>
            </a:fld>
            <a:endParaRPr lang="en-US" altLang="en-US">
              <a:latin typeface="Calibri" panose="020F0502020204030204" pitchFamily="34" charset="0"/>
            </a:endParaRPr>
          </a:p>
        </p:txBody>
      </p:sp>
    </p:spTree>
    <p:extLst>
      <p:ext uri="{BB962C8B-B14F-4D97-AF65-F5344CB8AC3E}">
        <p14:creationId xmlns:p14="http://schemas.microsoft.com/office/powerpoint/2010/main" val="827103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C6E573A8-416A-467A-92B2-C4E72CF45B27}" type="slidenum">
              <a:rPr lang="en-US" altLang="en-US">
                <a:latin typeface="Calibri" panose="020F0502020204030204" pitchFamily="34" charset="0"/>
              </a:rPr>
              <a:pPr/>
              <a:t>38</a:t>
            </a:fld>
            <a:endParaRPr lang="en-US" altLang="en-US">
              <a:latin typeface="Calibri" panose="020F0502020204030204" pitchFamily="34" charset="0"/>
            </a:endParaRPr>
          </a:p>
        </p:txBody>
      </p:sp>
    </p:spTree>
    <p:extLst>
      <p:ext uri="{BB962C8B-B14F-4D97-AF65-F5344CB8AC3E}">
        <p14:creationId xmlns:p14="http://schemas.microsoft.com/office/powerpoint/2010/main" val="1791098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66ACB97-4D1C-43B0-BE5B-A8311F0F34CE}" type="slidenum">
              <a:rPr lang="en-US" altLang="en-US">
                <a:latin typeface="Calibri" panose="020F0502020204030204" pitchFamily="34" charset="0"/>
              </a:rPr>
              <a:pPr/>
              <a:t>39</a:t>
            </a:fld>
            <a:endParaRPr lang="en-US" altLang="en-US">
              <a:latin typeface="Calibri" panose="020F0502020204030204" pitchFamily="34" charset="0"/>
            </a:endParaRPr>
          </a:p>
        </p:txBody>
      </p:sp>
    </p:spTree>
    <p:extLst>
      <p:ext uri="{BB962C8B-B14F-4D97-AF65-F5344CB8AC3E}">
        <p14:creationId xmlns:p14="http://schemas.microsoft.com/office/powerpoint/2010/main" val="4130456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097AB95-E21B-405B-B31D-D2262D133A0F}" type="slidenum">
              <a:rPr lang="en-US" altLang="en-US">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300672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E96F7E2-C127-4ED8-A929-C7A3CF3D7A4F}" type="slidenum">
              <a:rPr lang="en-US" altLang="en-US">
                <a:latin typeface="Calibri" panose="020F0502020204030204" pitchFamily="34" charset="0"/>
              </a:rPr>
              <a:pPr/>
              <a:t>40</a:t>
            </a:fld>
            <a:endParaRPr lang="en-US" altLang="en-US">
              <a:latin typeface="Calibri" panose="020F0502020204030204" pitchFamily="34" charset="0"/>
            </a:endParaRPr>
          </a:p>
        </p:txBody>
      </p:sp>
    </p:spTree>
    <p:extLst>
      <p:ext uri="{BB962C8B-B14F-4D97-AF65-F5344CB8AC3E}">
        <p14:creationId xmlns:p14="http://schemas.microsoft.com/office/powerpoint/2010/main" val="1607449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98C836F-CCFA-49C1-8FEE-01B51DB7FE99}" type="slidenum">
              <a:rPr lang="en-US" altLang="en-US">
                <a:latin typeface="Calibri" panose="020F0502020204030204" pitchFamily="34" charset="0"/>
              </a:rPr>
              <a:pPr/>
              <a:t>41</a:t>
            </a:fld>
            <a:endParaRPr lang="en-US" altLang="en-US">
              <a:latin typeface="Calibri" panose="020F0502020204030204" pitchFamily="34" charset="0"/>
            </a:endParaRPr>
          </a:p>
        </p:txBody>
      </p:sp>
    </p:spTree>
    <p:extLst>
      <p:ext uri="{BB962C8B-B14F-4D97-AF65-F5344CB8AC3E}">
        <p14:creationId xmlns:p14="http://schemas.microsoft.com/office/powerpoint/2010/main" val="3485124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A9266C1-1005-461C-B5A4-88354349CB41}" type="slidenum">
              <a:rPr lang="en-US" altLang="en-US">
                <a:latin typeface="Calibri" panose="020F0502020204030204" pitchFamily="34" charset="0"/>
              </a:rPr>
              <a:pPr/>
              <a:t>42</a:t>
            </a:fld>
            <a:endParaRPr lang="en-US" altLang="en-US">
              <a:latin typeface="Calibri" panose="020F0502020204030204" pitchFamily="34" charset="0"/>
            </a:endParaRPr>
          </a:p>
        </p:txBody>
      </p:sp>
    </p:spTree>
    <p:extLst>
      <p:ext uri="{BB962C8B-B14F-4D97-AF65-F5344CB8AC3E}">
        <p14:creationId xmlns:p14="http://schemas.microsoft.com/office/powerpoint/2010/main" val="3535160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E1F36AE2-5684-4190-8D4F-F55E87EA2DF6}" type="slidenum">
              <a:rPr lang="en-US" altLang="en-US">
                <a:latin typeface="Calibri" panose="020F0502020204030204" pitchFamily="34" charset="0"/>
              </a:rPr>
              <a:pPr/>
              <a:t>43</a:t>
            </a:fld>
            <a:endParaRPr lang="en-US" altLang="en-US">
              <a:latin typeface="Calibri" panose="020F0502020204030204" pitchFamily="34" charset="0"/>
            </a:endParaRPr>
          </a:p>
        </p:txBody>
      </p:sp>
    </p:spTree>
    <p:extLst>
      <p:ext uri="{BB962C8B-B14F-4D97-AF65-F5344CB8AC3E}">
        <p14:creationId xmlns:p14="http://schemas.microsoft.com/office/powerpoint/2010/main" val="2928037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E2915C5-55D6-4AA7-963F-9309EF5B7ED1}" type="slidenum">
              <a:rPr lang="en-US" altLang="en-US">
                <a:latin typeface="Calibri" panose="020F0502020204030204" pitchFamily="34" charset="0"/>
              </a:rPr>
              <a:pPr/>
              <a:t>44</a:t>
            </a:fld>
            <a:endParaRPr lang="en-US" altLang="en-US">
              <a:latin typeface="Calibri" panose="020F0502020204030204" pitchFamily="34" charset="0"/>
            </a:endParaRPr>
          </a:p>
        </p:txBody>
      </p:sp>
    </p:spTree>
    <p:extLst>
      <p:ext uri="{BB962C8B-B14F-4D97-AF65-F5344CB8AC3E}">
        <p14:creationId xmlns:p14="http://schemas.microsoft.com/office/powerpoint/2010/main" val="2710321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56D2556-F1FF-472F-9FBE-4B12FC43FD0E}" type="slidenum">
              <a:rPr lang="en-US" altLang="en-US">
                <a:latin typeface="Calibri" panose="020F0502020204030204" pitchFamily="34" charset="0"/>
              </a:rPr>
              <a:pPr/>
              <a:t>45</a:t>
            </a:fld>
            <a:endParaRPr lang="en-US" altLang="en-US">
              <a:latin typeface="Calibri" panose="020F0502020204030204" pitchFamily="34" charset="0"/>
            </a:endParaRPr>
          </a:p>
        </p:txBody>
      </p:sp>
    </p:spTree>
    <p:extLst>
      <p:ext uri="{BB962C8B-B14F-4D97-AF65-F5344CB8AC3E}">
        <p14:creationId xmlns:p14="http://schemas.microsoft.com/office/powerpoint/2010/main" val="561545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E2915C5-55D6-4AA7-963F-9309EF5B7ED1}" type="slidenum">
              <a:rPr lang="en-US" altLang="en-US">
                <a:latin typeface="Calibri" panose="020F0502020204030204" pitchFamily="34" charset="0"/>
              </a:rPr>
              <a:pPr/>
              <a:t>46</a:t>
            </a:fld>
            <a:endParaRPr lang="en-US" altLang="en-US">
              <a:latin typeface="Calibri" panose="020F0502020204030204" pitchFamily="34" charset="0"/>
            </a:endParaRPr>
          </a:p>
        </p:txBody>
      </p:sp>
    </p:spTree>
    <p:extLst>
      <p:ext uri="{BB962C8B-B14F-4D97-AF65-F5344CB8AC3E}">
        <p14:creationId xmlns:p14="http://schemas.microsoft.com/office/powerpoint/2010/main" val="341012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E2915C5-55D6-4AA7-963F-9309EF5B7ED1}" type="slidenum">
              <a:rPr lang="en-US" altLang="en-US">
                <a:latin typeface="Calibri" panose="020F0502020204030204" pitchFamily="34" charset="0"/>
              </a:rPr>
              <a:pPr/>
              <a:t>47</a:t>
            </a:fld>
            <a:endParaRPr lang="en-US" altLang="en-US">
              <a:latin typeface="Calibri" panose="020F0502020204030204" pitchFamily="34" charset="0"/>
            </a:endParaRPr>
          </a:p>
        </p:txBody>
      </p:sp>
    </p:spTree>
    <p:extLst>
      <p:ext uri="{BB962C8B-B14F-4D97-AF65-F5344CB8AC3E}">
        <p14:creationId xmlns:p14="http://schemas.microsoft.com/office/powerpoint/2010/main" val="377666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80BFEFD-0F9B-495F-BF82-118175539109}" type="slidenum">
              <a:rPr lang="en-US" altLang="en-US">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181006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F6722AB-E573-4C08-B6E1-0DD4E70F8F21}" type="slidenum">
              <a:rPr lang="en-US" altLang="en-US">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353945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A3F0D60-7901-45D7-B234-3C9E39AD52AE}"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31959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A3F0D60-7901-45D7-B234-3C9E39AD52AE}" type="slidenum">
              <a:rPr lang="en-US" altLang="en-US">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95478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9368812D-5ECC-4CF4-AE59-64E7EA3D3968}" type="slidenum">
              <a:rPr lang="en-US" altLang="en-US">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109848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smtClean="0">
                <a:solidFill>
                  <a:srgbClr val="FFFFFF"/>
                </a:solidFill>
              </a:defRPr>
            </a:lvl1pPr>
          </a:lstStyle>
          <a:p>
            <a:pPr>
              <a:defRPr/>
            </a:pPr>
            <a:fld id="{D03E0925-5A4C-4B0F-A0DE-AACB6A75F22D}" type="datetimeFigureOut">
              <a:rPr lang="en-US"/>
              <a:pPr>
                <a:defRPr/>
              </a:pPr>
              <a:t>7/27/2022</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4C2E2F5D-26EE-4495-AB5B-E367175B576F}" type="slidenum">
              <a:rPr lang="en-US" altLang="en-US"/>
              <a:pPr/>
              <a:t>‹#›</a:t>
            </a:fld>
            <a:endParaRPr lang="en-US" altLang="en-US"/>
          </a:p>
        </p:txBody>
      </p:sp>
    </p:spTree>
    <p:extLst>
      <p:ext uri="{BB962C8B-B14F-4D97-AF65-F5344CB8AC3E}">
        <p14:creationId xmlns:p14="http://schemas.microsoft.com/office/powerpoint/2010/main" val="365542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CF2C7A3-2D9E-4D81-9189-3BB1FE23C5D2}" type="datetimeFigureOut">
              <a:rPr lang="en-US"/>
              <a:pPr>
                <a:defRPr/>
              </a:pPr>
              <a:t>7/27/2022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fld id="{545B7594-0DF6-44F1-AB6C-EC232D818CF1}" type="slidenum">
              <a:rPr lang="en-US" altLang="en-US"/>
              <a:pPr/>
              <a:t>‹#›</a:t>
            </a:fld>
            <a:endParaRPr lang="en-US" altLang="en-US"/>
          </a:p>
        </p:txBody>
      </p:sp>
    </p:spTree>
    <p:extLst>
      <p:ext uri="{BB962C8B-B14F-4D97-AF65-F5344CB8AC3E}">
        <p14:creationId xmlns:p14="http://schemas.microsoft.com/office/powerpoint/2010/main" val="39790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DE1D72D7-97E7-49ED-B699-0F84AF4BAA81}" type="datetimeFigureOut">
              <a:rPr lang="en-US"/>
              <a:pPr>
                <a:defRPr/>
              </a:pPr>
              <a:t>7/27/2022</a:t>
            </a:fld>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BCADB298-D670-4B79-826E-D9D99506CB51}" type="slidenum">
              <a:rPr lang="en-US" altLang="en-US"/>
              <a:pPr/>
              <a:t>‹#›</a:t>
            </a:fld>
            <a:endParaRPr lang="en-US" altLang="en-US"/>
          </a:p>
        </p:txBody>
      </p:sp>
    </p:spTree>
    <p:extLst>
      <p:ext uri="{BB962C8B-B14F-4D97-AF65-F5344CB8AC3E}">
        <p14:creationId xmlns:p14="http://schemas.microsoft.com/office/powerpoint/2010/main" val="309152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5334045-1580-46C3-847A-3ED3B559AABD}" type="datetimeFigureOut">
              <a:rPr lang="en-US"/>
              <a:pPr>
                <a:defRPr/>
              </a:pPr>
              <a:t>7/27/2022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fld id="{DB6BEF7D-598D-4AA9-AF27-C79453EDADEF}" type="slidenum">
              <a:rPr lang="en-US" altLang="en-US"/>
              <a:pPr/>
              <a:t>‹#›</a:t>
            </a:fld>
            <a:endParaRPr lang="en-US" altLang="en-US"/>
          </a:p>
        </p:txBody>
      </p:sp>
    </p:spTree>
    <p:extLst>
      <p:ext uri="{BB962C8B-B14F-4D97-AF65-F5344CB8AC3E}">
        <p14:creationId xmlns:p14="http://schemas.microsoft.com/office/powerpoint/2010/main" val="348240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30DF8FA7-F61B-4B01-9579-C9B436E9898A}" type="datetimeFigureOut">
              <a:rPr lang="en-US"/>
              <a:pPr>
                <a:defRPr/>
              </a:pPr>
              <a:t>7/27/2022</a:t>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fld id="{A3D559DC-5D8A-483A-84B0-93FDD09815A8}" type="slidenum">
              <a:rPr lang="en-US" altLang="en-US"/>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79729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3F4EFE41-8BD9-448B-8E61-843414745552}" type="datetimeFigureOut">
              <a:rPr lang="en-US"/>
              <a:pPr>
                <a:defRPr/>
              </a:pPr>
              <a:t>7/27/2022</a:t>
            </a:fld>
            <a:endParaRPr lang="en-US"/>
          </a:p>
        </p:txBody>
      </p:sp>
      <p:sp>
        <p:nvSpPr>
          <p:cNvPr id="6" name="Slide Number Placeholder 9"/>
          <p:cNvSpPr>
            <a:spLocks noGrp="1"/>
          </p:cNvSpPr>
          <p:nvPr>
            <p:ph type="sldNum" sz="quarter" idx="11"/>
          </p:nvPr>
        </p:nvSpPr>
        <p:spPr/>
        <p:txBody>
          <a:bodyPr/>
          <a:lstStyle>
            <a:lvl1pPr>
              <a:defRPr/>
            </a:lvl1pPr>
          </a:lstStyle>
          <a:p>
            <a:fld id="{6D84B9FA-BC14-4BD4-90DD-659D9494AC46}" type="slidenum">
              <a:rPr lang="en-US" altLang="en-US"/>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93473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81850C7B-188E-4799-990F-CB12810DDC5D}" type="datetimeFigureOut">
              <a:rPr lang="en-US"/>
              <a:pPr>
                <a:defRPr/>
              </a:pPr>
              <a:t>7/27/2022</a:t>
            </a:fld>
            <a:endParaRPr lang="en-US"/>
          </a:p>
        </p:txBody>
      </p:sp>
      <p:sp>
        <p:nvSpPr>
          <p:cNvPr id="8" name="Slide Number Placeholder 11"/>
          <p:cNvSpPr>
            <a:spLocks noGrp="1"/>
          </p:cNvSpPr>
          <p:nvPr>
            <p:ph type="sldNum" sz="quarter" idx="11"/>
          </p:nvPr>
        </p:nvSpPr>
        <p:spPr/>
        <p:txBody>
          <a:bodyPr/>
          <a:lstStyle>
            <a:lvl1pPr>
              <a:defRPr/>
            </a:lvl1pPr>
          </a:lstStyle>
          <a:p>
            <a:fld id="{69BC788F-F623-4E3D-8EE2-4401C5974816}" type="slidenum">
              <a:rPr lang="en-US" altLang="en-US"/>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522451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36EC4CFD-6368-4612-9AB7-EB6CE6F0374B}" type="datetimeFigureOut">
              <a:rPr lang="en-US"/>
              <a:pPr>
                <a:defRPr/>
              </a:pPr>
              <a:t>7/27/2022</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fld id="{7B022E92-AD01-4044-B7BF-3D925FDB6DAA}" type="slidenum">
              <a:rPr lang="en-US" altLang="en-US"/>
              <a:pPr/>
              <a:t>‹#›</a:t>
            </a:fld>
            <a:endParaRPr lang="en-US" altLang="en-US"/>
          </a:p>
        </p:txBody>
      </p:sp>
    </p:spTree>
    <p:extLst>
      <p:ext uri="{BB962C8B-B14F-4D97-AF65-F5344CB8AC3E}">
        <p14:creationId xmlns:p14="http://schemas.microsoft.com/office/powerpoint/2010/main" val="1096024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332F4BA-7B54-441E-9094-F6BB6B8D5FE5}" type="datetimeFigureOut">
              <a:rPr lang="en-US"/>
              <a:pPr>
                <a:defRPr/>
              </a:pPr>
              <a:t>7/27/2022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1B30E18-8A5D-459D-ABCA-6BE4B8F08480}" type="slidenum">
              <a:rPr lang="en-US" altLang="en-US"/>
              <a:pPr/>
              <a:t>‹#›</a:t>
            </a:fld>
            <a:endParaRPr lang="en-US" altLang="en-US"/>
          </a:p>
        </p:txBody>
      </p:sp>
    </p:spTree>
    <p:extLst>
      <p:ext uri="{BB962C8B-B14F-4D97-AF65-F5344CB8AC3E}">
        <p14:creationId xmlns:p14="http://schemas.microsoft.com/office/powerpoint/2010/main" val="30007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D0F6FF66-ACE3-49B0-91B3-A3AFE3E784FE}" type="datetimeFigureOut">
              <a:rPr lang="en-US"/>
              <a:pPr>
                <a:defRPr/>
              </a:pPr>
              <a:t>7/27/2022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fld id="{38EAE512-4BCD-4A23-9241-A1E4D65F9C92}" type="slidenum">
              <a:rPr lang="en-US" altLang="en-US"/>
              <a:pPr/>
              <a:t>‹#›</a:t>
            </a:fld>
            <a:endParaRPr lang="en-US" altLang="en-US"/>
          </a:p>
        </p:txBody>
      </p:sp>
    </p:spTree>
    <p:extLst>
      <p:ext uri="{BB962C8B-B14F-4D97-AF65-F5344CB8AC3E}">
        <p14:creationId xmlns:p14="http://schemas.microsoft.com/office/powerpoint/2010/main" val="18203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72B498F0-1B95-42D0-A831-F614F900F6BF}" type="datetimeFigureOut">
              <a:rPr lang="en-US"/>
              <a:pPr>
                <a:defRPr/>
              </a:pPr>
              <a:t>7/27/2022</a:t>
            </a:fld>
            <a:endParaRPr lang="en-US"/>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fld id="{F47DF0BC-8E5B-493B-8F48-17F0C155DA38}" type="slidenum">
              <a:rPr lang="en-US" altLang="en-US"/>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extLst>
      <p:ext uri="{BB962C8B-B14F-4D97-AF65-F5344CB8AC3E}">
        <p14:creationId xmlns:p14="http://schemas.microsoft.com/office/powerpoint/2010/main" val="384114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smtClean="0">
                <a:solidFill>
                  <a:schemeClr val="tx2"/>
                </a:solidFill>
                <a:latin typeface="+mn-lt"/>
              </a:defRPr>
            </a:lvl1pPr>
          </a:lstStyle>
          <a:p>
            <a:pPr>
              <a:defRPr/>
            </a:pPr>
            <a:fld id="{60C8FEAB-B29A-4674-9B08-8A09DE3A8B4B}" type="datetimeFigureOut">
              <a:rPr lang="en-US"/>
              <a:pPr>
                <a:defRPr/>
              </a:pPr>
              <a:t>7/27/2022</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Tw Cen MT" panose="020B0602020104020603" pitchFamily="34" charset="0"/>
              </a:defRPr>
            </a:lvl1pPr>
          </a:lstStyle>
          <a:p>
            <a:fld id="{04E46B7E-FAF6-46A8-81B1-2BCEE18AE9F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19" r:id="rId1"/>
    <p:sldLayoutId id="2147484015" r:id="rId2"/>
    <p:sldLayoutId id="2147484020" r:id="rId3"/>
    <p:sldLayoutId id="2147484021" r:id="rId4"/>
    <p:sldLayoutId id="2147484022" r:id="rId5"/>
    <p:sldLayoutId id="2147484016" r:id="rId6"/>
    <p:sldLayoutId id="2147484023" r:id="rId7"/>
    <p:sldLayoutId id="2147484017" r:id="rId8"/>
    <p:sldLayoutId id="2147484024" r:id="rId9"/>
    <p:sldLayoutId id="2147484018" r:id="rId10"/>
    <p:sldLayoutId id="2147484025"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w Cen MT" panose="020B0602020104020603" pitchFamily="34" charset="0"/>
        </a:defRPr>
      </a:lvl2pPr>
      <a:lvl3pPr algn="l" rtl="0" fontAlgn="base">
        <a:spcBef>
          <a:spcPct val="0"/>
        </a:spcBef>
        <a:spcAft>
          <a:spcPct val="0"/>
        </a:spcAft>
        <a:defRPr sz="4400">
          <a:solidFill>
            <a:schemeClr val="tx2"/>
          </a:solidFill>
          <a:latin typeface="Tw Cen MT" panose="020B0602020104020603" pitchFamily="34" charset="0"/>
        </a:defRPr>
      </a:lvl3pPr>
      <a:lvl4pPr algn="l" rtl="0" fontAlgn="base">
        <a:spcBef>
          <a:spcPct val="0"/>
        </a:spcBef>
        <a:spcAft>
          <a:spcPct val="0"/>
        </a:spcAft>
        <a:defRPr sz="4400">
          <a:solidFill>
            <a:schemeClr val="tx2"/>
          </a:solidFill>
          <a:latin typeface="Tw Cen MT" panose="020B0602020104020603" pitchFamily="34" charset="0"/>
        </a:defRPr>
      </a:lvl4pPr>
      <a:lvl5pPr algn="l" rtl="0" fontAlgn="base">
        <a:spcBef>
          <a:spcPct val="0"/>
        </a:spcBef>
        <a:spcAft>
          <a:spcPct val="0"/>
        </a:spcAft>
        <a:defRPr sz="4400">
          <a:solidFill>
            <a:schemeClr val="tx2"/>
          </a:solidFill>
          <a:latin typeface="Tw Cen MT" panose="020B0602020104020603" pitchFamily="34" charset="0"/>
        </a:defRPr>
      </a:lvl5pPr>
      <a:lvl6pPr marL="457200" algn="l" rtl="0" fontAlgn="base">
        <a:spcBef>
          <a:spcPct val="0"/>
        </a:spcBef>
        <a:spcAft>
          <a:spcPct val="0"/>
        </a:spcAft>
        <a:defRPr sz="4400">
          <a:solidFill>
            <a:schemeClr val="tx2"/>
          </a:solidFill>
          <a:latin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9BBB59"/>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8064A2"/>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assegrain_antenna" TargetMode="External"/><Relationship Id="rId13" Type="http://schemas.openxmlformats.org/officeDocument/2006/relationships/hyperlink" Target="https://en.wikipedia.org/wiki/Magnetic_storage" TargetMode="External"/><Relationship Id="rId1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hyperlink" Target="https://en.wikipedia.org/wiki/Diameter" TargetMode="External"/><Relationship Id="rId12" Type="http://schemas.openxmlformats.org/officeDocument/2006/relationships/hyperlink" Target="https://en.wikipedia.org/wiki/Voyager_1#cite_note-nasa.tele-22" TargetMode="Externa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en.wikipedia.org/wiki/Solar_System" TargetMode="External"/><Relationship Id="rId11" Type="http://schemas.openxmlformats.org/officeDocument/2006/relationships/hyperlink" Target="https://en.wikipedia.org/wiki/Voyager_1#cite_note-nasa.hga-21" TargetMode="External"/><Relationship Id="rId5" Type="http://schemas.openxmlformats.org/officeDocument/2006/relationships/hyperlink" Target="https://en.wikipedia.org/wiki/Communication_system" TargetMode="External"/><Relationship Id="rId15" Type="http://schemas.openxmlformats.org/officeDocument/2006/relationships/hyperlink" Target="https://en.wikipedia.org/wiki/Voyager_1#cite_note-voyager-3" TargetMode="External"/><Relationship Id="rId10" Type="http://schemas.openxmlformats.org/officeDocument/2006/relationships/hyperlink" Target="https://en.wikipedia.org/wiki/NASA_Deep_Space_Network" TargetMode="External"/><Relationship Id="rId4" Type="http://schemas.openxmlformats.org/officeDocument/2006/relationships/image" Target="../media/image5.png"/><Relationship Id="rId9" Type="http://schemas.openxmlformats.org/officeDocument/2006/relationships/hyperlink" Target="https://en.wikipedia.org/wiki/Radio_waves" TargetMode="External"/><Relationship Id="rId14" Type="http://schemas.openxmlformats.org/officeDocument/2006/relationships/hyperlink" Target="https://en.wikipedia.org/wiki/Voyager_1#cite_note-nasa.77.136-2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en.wikipedia.org/wiki/Circular_polarization"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2.png"/><Relationship Id="rId7"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4038600"/>
            <a:ext cx="7239000" cy="1828800"/>
          </a:xfrm>
        </p:spPr>
        <p:txBody>
          <a:bodyPr>
            <a:normAutofit/>
          </a:bodyPr>
          <a:lstStyle/>
          <a:p>
            <a:pPr fontAlgn="auto">
              <a:spcAft>
                <a:spcPts val="0"/>
              </a:spcAft>
              <a:defRPr/>
            </a:pPr>
            <a:r>
              <a:rPr lang="en-US" sz="3200" dirty="0"/>
              <a:t>7. Plane Wave Propagation</a:t>
            </a:r>
          </a:p>
        </p:txBody>
      </p:sp>
      <p:sp>
        <p:nvSpPr>
          <p:cNvPr id="9219" name="Subtitle 2"/>
          <p:cNvSpPr>
            <a:spLocks noGrp="1"/>
          </p:cNvSpPr>
          <p:nvPr>
            <p:ph type="subTitle" idx="1"/>
          </p:nvPr>
        </p:nvSpPr>
        <p:spPr>
          <a:xfrm>
            <a:off x="2362200" y="6049963"/>
            <a:ext cx="6705600" cy="685800"/>
          </a:xfrm>
        </p:spPr>
        <p:txBody>
          <a:bodyPr/>
          <a:lstStyle/>
          <a:p>
            <a:r>
              <a:rPr lang="en-US" altLang="en-US"/>
              <a:t>  </a:t>
            </a:r>
          </a:p>
        </p:txBody>
      </p:sp>
      <p:sp>
        <p:nvSpPr>
          <p:cNvPr id="9220" name="TextBox 7"/>
          <p:cNvSpPr txBox="1">
            <a:spLocks noChangeArrowheads="1"/>
          </p:cNvSpPr>
          <p:nvPr/>
        </p:nvSpPr>
        <p:spPr bwMode="auto">
          <a:xfrm>
            <a:off x="2514600" y="6096000"/>
            <a:ext cx="6629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600"/>
              <a:t>Applied EM by Ulaby, Michielssen and Ravaioli</a:t>
            </a:r>
          </a:p>
          <a:p>
            <a:endParaRPr lang="en-US" altLang="en-US"/>
          </a:p>
        </p:txBody>
      </p:sp>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381000"/>
            <a:ext cx="8731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152400"/>
            <a:ext cx="8153400" cy="990600"/>
          </a:xfrm>
        </p:spPr>
        <p:txBody>
          <a:bodyPr/>
          <a:lstStyle/>
          <a:p>
            <a:r>
              <a:rPr lang="en-US" altLang="en-US"/>
              <a:t>Uniform Plane Wave</a:t>
            </a:r>
          </a:p>
        </p:txBody>
      </p:sp>
      <p:sp>
        <p:nvSpPr>
          <p:cNvPr id="16387" name="TextBox 5"/>
          <p:cNvSpPr txBox="1">
            <a:spLocks noChangeArrowheads="1"/>
          </p:cNvSpPr>
          <p:nvPr/>
        </p:nvSpPr>
        <p:spPr bwMode="auto">
          <a:xfrm>
            <a:off x="4724400" y="1524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6388" name="TextBox 7"/>
          <p:cNvSpPr txBox="1">
            <a:spLocks noChangeArrowheads="1"/>
          </p:cNvSpPr>
          <p:nvPr/>
        </p:nvSpPr>
        <p:spPr bwMode="auto">
          <a:xfrm>
            <a:off x="4724400" y="243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6389" name="TextBox 9"/>
          <p:cNvSpPr txBox="1">
            <a:spLocks noChangeArrowheads="1"/>
          </p:cNvSpPr>
          <p:nvPr/>
        </p:nvSpPr>
        <p:spPr bwMode="auto">
          <a:xfrm>
            <a:off x="45720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6390" name="TextBox 10"/>
          <p:cNvSpPr txBox="1">
            <a:spLocks noChangeArrowheads="1"/>
          </p:cNvSpPr>
          <p:nvPr/>
        </p:nvSpPr>
        <p:spPr bwMode="auto">
          <a:xfrm>
            <a:off x="77724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6391" name="TextBox 13"/>
          <p:cNvSpPr txBox="1">
            <a:spLocks noChangeArrowheads="1"/>
          </p:cNvSpPr>
          <p:nvPr/>
        </p:nvSpPr>
        <p:spPr bwMode="auto">
          <a:xfrm>
            <a:off x="5029200" y="44958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endParaRPr lang="en-US" altLang="en-US"/>
          </a:p>
        </p:txBody>
      </p:sp>
      <p:sp>
        <p:nvSpPr>
          <p:cNvPr id="16392" name="TextBox 16"/>
          <p:cNvSpPr txBox="1">
            <a:spLocks noChangeArrowheads="1"/>
          </p:cNvSpPr>
          <p:nvPr/>
        </p:nvSpPr>
        <p:spPr bwMode="auto">
          <a:xfrm>
            <a:off x="5162550" y="624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pic>
        <p:nvPicPr>
          <p:cNvPr id="16393"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b="36305"/>
          <a:stretch/>
        </p:blipFill>
        <p:spPr>
          <a:xfrm>
            <a:off x="1447800" y="990600"/>
            <a:ext cx="6784975" cy="5805055"/>
          </a:xfrm>
        </p:spPr>
      </p:pic>
      <p:sp>
        <p:nvSpPr>
          <p:cNvPr id="16394" name="TextBox 15"/>
          <p:cNvSpPr txBox="1">
            <a:spLocks noChangeArrowheads="1"/>
          </p:cNvSpPr>
          <p:nvPr/>
        </p:nvSpPr>
        <p:spPr bwMode="auto">
          <a:xfrm>
            <a:off x="8229600" y="63246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152400"/>
            <a:ext cx="8153400" cy="990600"/>
          </a:xfrm>
        </p:spPr>
        <p:txBody>
          <a:bodyPr/>
          <a:lstStyle/>
          <a:p>
            <a:r>
              <a:rPr lang="en-US" altLang="en-US"/>
              <a:t>Uniform Plane Wave</a:t>
            </a:r>
          </a:p>
        </p:txBody>
      </p:sp>
      <p:sp>
        <p:nvSpPr>
          <p:cNvPr id="17411" name="TextBox 5"/>
          <p:cNvSpPr txBox="1">
            <a:spLocks noChangeArrowheads="1"/>
          </p:cNvSpPr>
          <p:nvPr/>
        </p:nvSpPr>
        <p:spPr bwMode="auto">
          <a:xfrm>
            <a:off x="152400" y="4114800"/>
            <a:ext cx="289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General Form of the Solution:</a:t>
            </a:r>
          </a:p>
        </p:txBody>
      </p:sp>
      <p:sp>
        <p:nvSpPr>
          <p:cNvPr id="17412" name="TextBox 7"/>
          <p:cNvSpPr txBox="1">
            <a:spLocks noChangeArrowheads="1"/>
          </p:cNvSpPr>
          <p:nvPr/>
        </p:nvSpPr>
        <p:spPr bwMode="auto">
          <a:xfrm>
            <a:off x="152400" y="5029200"/>
            <a:ext cx="3535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For a wave travelling along +z only:</a:t>
            </a:r>
          </a:p>
        </p:txBody>
      </p:sp>
      <p:sp>
        <p:nvSpPr>
          <p:cNvPr id="17413" name="TextBox 9"/>
          <p:cNvSpPr txBox="1">
            <a:spLocks noChangeArrowheads="1"/>
          </p:cNvSpPr>
          <p:nvPr/>
        </p:nvSpPr>
        <p:spPr bwMode="auto">
          <a:xfrm>
            <a:off x="5105400" y="3124200"/>
            <a:ext cx="1481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Application of</a:t>
            </a:r>
          </a:p>
        </p:txBody>
      </p:sp>
      <p:sp>
        <p:nvSpPr>
          <p:cNvPr id="17414" name="TextBox 10"/>
          <p:cNvSpPr txBox="1">
            <a:spLocks noChangeArrowheads="1"/>
          </p:cNvSpPr>
          <p:nvPr/>
        </p:nvSpPr>
        <p:spPr bwMode="auto">
          <a:xfrm>
            <a:off x="8283575" y="3124200"/>
            <a:ext cx="784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yields:</a:t>
            </a:r>
          </a:p>
        </p:txBody>
      </p:sp>
      <p:sp>
        <p:nvSpPr>
          <p:cNvPr id="17415" name="TextBox 13"/>
          <p:cNvSpPr txBox="1">
            <a:spLocks noChangeArrowheads="1"/>
          </p:cNvSpPr>
          <p:nvPr/>
        </p:nvSpPr>
        <p:spPr bwMode="auto">
          <a:xfrm>
            <a:off x="5029200" y="4495800"/>
            <a:ext cx="3419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Summary: </a:t>
            </a:r>
            <a:r>
              <a:rPr lang="en-US" altLang="en-US"/>
              <a:t>This is a plane wave with</a:t>
            </a:r>
          </a:p>
        </p:txBody>
      </p:sp>
      <p:sp>
        <p:nvSpPr>
          <p:cNvPr id="17416" name="TextBox 16"/>
          <p:cNvSpPr txBox="1">
            <a:spLocks noChangeArrowheads="1"/>
          </p:cNvSpPr>
          <p:nvPr/>
        </p:nvSpPr>
        <p:spPr bwMode="auto">
          <a:xfrm>
            <a:off x="5162550" y="6248400"/>
            <a:ext cx="552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with</a:t>
            </a:r>
          </a:p>
        </p:txBody>
      </p:sp>
      <p:pic>
        <p:nvPicPr>
          <p:cNvPr id="174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495800"/>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486400"/>
            <a:ext cx="26527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124200"/>
            <a:ext cx="17827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657600"/>
            <a:ext cx="34369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1200" y="4876800"/>
            <a:ext cx="30559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7400" y="6116638"/>
            <a:ext cx="303371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Content Placeholder 17" descr="eq7.23.tiff"/>
          <p:cNvPicPr>
            <a:picLocks noGrp="1" noChangeAspect="1"/>
          </p:cNvPicPr>
          <p:nvPr>
            <p:ph sz="quarter" idx="1"/>
          </p:nvPr>
        </p:nvPicPr>
        <p:blipFill>
          <a:blip r:embed="rId9">
            <a:extLst>
              <a:ext uri="{28A0092B-C50C-407E-A947-70E740481C1C}">
                <a14:useLocalDpi xmlns:a14="http://schemas.microsoft.com/office/drawing/2010/main" val="0"/>
              </a:ext>
            </a:extLst>
          </a:blip>
          <a:srcRect t="-6113" b="-6113"/>
          <a:stretch>
            <a:fillRect/>
          </a:stretch>
        </p:blipFill>
        <p:spPr>
          <a:xfrm>
            <a:off x="0" y="1295400"/>
            <a:ext cx="5113338" cy="2819400"/>
          </a:xfrm>
        </p:spPr>
      </p:pic>
      <p:sp>
        <p:nvSpPr>
          <p:cNvPr id="19" name="Rectangle 18"/>
          <p:cNvSpPr/>
          <p:nvPr/>
        </p:nvSpPr>
        <p:spPr>
          <a:xfrm>
            <a:off x="4953000" y="4430712"/>
            <a:ext cx="4038600" cy="23622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52400" y="0"/>
            <a:ext cx="8613775" cy="990600"/>
          </a:xfrm>
        </p:spPr>
        <p:txBody>
          <a:bodyPr/>
          <a:lstStyle/>
          <a:p>
            <a:r>
              <a:rPr lang="en-US" altLang="en-US"/>
              <a:t>   </a:t>
            </a:r>
          </a:p>
        </p:txBody>
      </p:sp>
      <p:sp>
        <p:nvSpPr>
          <p:cNvPr id="18435" name="TextBox 5"/>
          <p:cNvSpPr txBox="1">
            <a:spLocks noChangeArrowheads="1"/>
          </p:cNvSpPr>
          <p:nvPr/>
        </p:nvSpPr>
        <p:spPr bwMode="auto">
          <a:xfrm>
            <a:off x="4953000" y="1524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8436" name="TextBox 7"/>
          <p:cNvSpPr txBox="1">
            <a:spLocks noChangeArrowheads="1"/>
          </p:cNvSpPr>
          <p:nvPr/>
        </p:nvSpPr>
        <p:spPr bwMode="auto">
          <a:xfrm>
            <a:off x="4953000" y="243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8437" name="TextBox 9"/>
          <p:cNvSpPr txBox="1">
            <a:spLocks noChangeArrowheads="1"/>
          </p:cNvSpPr>
          <p:nvPr/>
        </p:nvSpPr>
        <p:spPr bwMode="auto">
          <a:xfrm>
            <a:off x="48006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8438" name="TextBox 10"/>
          <p:cNvSpPr txBox="1">
            <a:spLocks noChangeArrowheads="1"/>
          </p:cNvSpPr>
          <p:nvPr/>
        </p:nvSpPr>
        <p:spPr bwMode="auto">
          <a:xfrm>
            <a:off x="79248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8439" name="TextBox 13"/>
          <p:cNvSpPr txBox="1">
            <a:spLocks noChangeArrowheads="1"/>
          </p:cNvSpPr>
          <p:nvPr/>
        </p:nvSpPr>
        <p:spPr bwMode="auto">
          <a:xfrm>
            <a:off x="304800" y="228600"/>
            <a:ext cx="3173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Summary from previous slide:</a:t>
            </a:r>
          </a:p>
        </p:txBody>
      </p:sp>
      <p:sp>
        <p:nvSpPr>
          <p:cNvPr id="18440" name="TextBox 16"/>
          <p:cNvSpPr txBox="1">
            <a:spLocks noChangeArrowheads="1"/>
          </p:cNvSpPr>
          <p:nvPr/>
        </p:nvSpPr>
        <p:spPr bwMode="auto">
          <a:xfrm>
            <a:off x="5162550" y="624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8441" name="TextBox 18"/>
          <p:cNvSpPr txBox="1">
            <a:spLocks noChangeArrowheads="1"/>
          </p:cNvSpPr>
          <p:nvPr/>
        </p:nvSpPr>
        <p:spPr bwMode="auto">
          <a:xfrm>
            <a:off x="152400" y="1981200"/>
            <a:ext cx="2800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Time-Domain Solution</a:t>
            </a:r>
          </a:p>
        </p:txBody>
      </p:sp>
      <p:sp>
        <p:nvSpPr>
          <p:cNvPr id="18442" name="TextBox 22"/>
          <p:cNvSpPr txBox="1">
            <a:spLocks noChangeArrowheads="1"/>
          </p:cNvSpPr>
          <p:nvPr/>
        </p:nvSpPr>
        <p:spPr bwMode="auto">
          <a:xfrm>
            <a:off x="4648200" y="19812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pic>
        <p:nvPicPr>
          <p:cNvPr id="1844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762000"/>
            <a:ext cx="3200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2438400"/>
            <a:ext cx="5662613"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219700"/>
            <a:ext cx="55626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 y="0"/>
            <a:ext cx="8613775" cy="990600"/>
          </a:xfrm>
        </p:spPr>
        <p:txBody>
          <a:bodyPr/>
          <a:lstStyle/>
          <a:p>
            <a:r>
              <a:rPr lang="en-US" altLang="en-US"/>
              <a:t>   </a:t>
            </a:r>
          </a:p>
        </p:txBody>
      </p:sp>
      <p:sp>
        <p:nvSpPr>
          <p:cNvPr id="19459" name="TextBox 5"/>
          <p:cNvSpPr txBox="1">
            <a:spLocks noChangeArrowheads="1"/>
          </p:cNvSpPr>
          <p:nvPr/>
        </p:nvSpPr>
        <p:spPr bwMode="auto">
          <a:xfrm>
            <a:off x="4953000" y="1524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9460" name="TextBox 7"/>
          <p:cNvSpPr txBox="1">
            <a:spLocks noChangeArrowheads="1"/>
          </p:cNvSpPr>
          <p:nvPr/>
        </p:nvSpPr>
        <p:spPr bwMode="auto">
          <a:xfrm>
            <a:off x="4953000" y="243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9461" name="TextBox 9"/>
          <p:cNvSpPr txBox="1">
            <a:spLocks noChangeArrowheads="1"/>
          </p:cNvSpPr>
          <p:nvPr/>
        </p:nvSpPr>
        <p:spPr bwMode="auto">
          <a:xfrm>
            <a:off x="48006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9462" name="TextBox 10"/>
          <p:cNvSpPr txBox="1">
            <a:spLocks noChangeArrowheads="1"/>
          </p:cNvSpPr>
          <p:nvPr/>
        </p:nvSpPr>
        <p:spPr bwMode="auto">
          <a:xfrm>
            <a:off x="7924800" y="3429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9463" name="TextBox 13"/>
          <p:cNvSpPr txBox="1">
            <a:spLocks noChangeArrowheads="1"/>
          </p:cNvSpPr>
          <p:nvPr/>
        </p:nvSpPr>
        <p:spPr bwMode="auto">
          <a:xfrm>
            <a:off x="304800" y="8382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
        <p:nvSpPr>
          <p:cNvPr id="19464" name="TextBox 16"/>
          <p:cNvSpPr txBox="1">
            <a:spLocks noChangeArrowheads="1"/>
          </p:cNvSpPr>
          <p:nvPr/>
        </p:nvSpPr>
        <p:spPr bwMode="auto">
          <a:xfrm>
            <a:off x="5162550" y="6248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 </a:t>
            </a:r>
          </a:p>
        </p:txBody>
      </p:sp>
      <p:sp>
        <p:nvSpPr>
          <p:cNvPr id="19465" name="TextBox 18"/>
          <p:cNvSpPr txBox="1">
            <a:spLocks noChangeArrowheads="1"/>
          </p:cNvSpPr>
          <p:nvPr/>
        </p:nvSpPr>
        <p:spPr bwMode="auto">
          <a:xfrm>
            <a:off x="152400" y="24336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 </a:t>
            </a:r>
          </a:p>
        </p:txBody>
      </p:sp>
      <p:sp>
        <p:nvSpPr>
          <p:cNvPr id="19466" name="TextBox 22"/>
          <p:cNvSpPr txBox="1">
            <a:spLocks noChangeArrowheads="1"/>
          </p:cNvSpPr>
          <p:nvPr/>
        </p:nvSpPr>
        <p:spPr bwMode="auto">
          <a:xfrm>
            <a:off x="685800" y="457200"/>
            <a:ext cx="4238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3200">
                <a:solidFill>
                  <a:srgbClr val="1F497D"/>
                </a:solidFill>
              </a:rPr>
              <a:t>Wa</a:t>
            </a:r>
            <a:r>
              <a:rPr lang="en-US" altLang="en-US" sz="3600">
                <a:solidFill>
                  <a:srgbClr val="1F497D"/>
                </a:solidFill>
              </a:rPr>
              <a:t>ve’s Phase Velocity  </a:t>
            </a:r>
          </a:p>
        </p:txBody>
      </p:sp>
      <p:pic>
        <p:nvPicPr>
          <p:cNvPr id="19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52600"/>
            <a:ext cx="60801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6988" y="0"/>
            <a:ext cx="5208588" cy="3279775"/>
          </a:xfrm>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170238"/>
            <a:ext cx="54864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5"/>
          <p:cNvSpPr txBox="1">
            <a:spLocks noChangeArrowheads="1"/>
          </p:cNvSpPr>
          <p:nvPr/>
        </p:nvSpPr>
        <p:spPr bwMode="auto">
          <a:xfrm>
            <a:off x="8458200" y="6477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3037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81400"/>
            <a:ext cx="587375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6"/>
          <p:cNvSpPr txBox="1">
            <a:spLocks noChangeArrowheads="1"/>
          </p:cNvSpPr>
          <p:nvPr/>
        </p:nvSpPr>
        <p:spPr bwMode="auto">
          <a:xfrm>
            <a:off x="533400" y="533400"/>
            <a:ext cx="3151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3200">
                <a:solidFill>
                  <a:schemeClr val="tx2"/>
                </a:solidFill>
              </a:rPr>
              <a:t>Example 7-1 cont.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t>Directional Relation Between </a:t>
            </a:r>
            <a:r>
              <a:rPr lang="en-US" b="1" dirty="0"/>
              <a:t>E</a:t>
            </a:r>
            <a:r>
              <a:rPr lang="en-US" dirty="0"/>
              <a:t> and </a:t>
            </a:r>
            <a:r>
              <a:rPr lang="en-US" b="1" dirty="0"/>
              <a:t>H</a:t>
            </a:r>
          </a:p>
        </p:txBody>
      </p:sp>
      <p:pic>
        <p:nvPicPr>
          <p:cNvPr id="22531"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087688" y="3352800"/>
            <a:ext cx="6056312" cy="2438400"/>
          </a:xfrm>
        </p:spPr>
      </p:pic>
      <p:sp>
        <p:nvSpPr>
          <p:cNvPr id="22532" name="TextBox 7"/>
          <p:cNvSpPr txBox="1">
            <a:spLocks noChangeArrowheads="1"/>
          </p:cNvSpPr>
          <p:nvPr/>
        </p:nvSpPr>
        <p:spPr bwMode="auto">
          <a:xfrm>
            <a:off x="0" y="3135313"/>
            <a:ext cx="2268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pic>
        <p:nvPicPr>
          <p:cNvPr id="22533" name="Picture 8" descr="7.4.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09" y="1554163"/>
            <a:ext cx="4557713"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9"/>
          <p:cNvSpPr txBox="1">
            <a:spLocks noChangeArrowheads="1"/>
          </p:cNvSpPr>
          <p:nvPr/>
        </p:nvSpPr>
        <p:spPr bwMode="auto">
          <a:xfrm>
            <a:off x="4419600" y="2743200"/>
            <a:ext cx="345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For Any TEM Wave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t> Wave decomposition</a:t>
            </a:r>
            <a:br>
              <a:rPr lang="en-US" dirty="0">
                <a:solidFill>
                  <a:srgbClr val="FF0000"/>
                </a:solidFill>
              </a:rPr>
            </a:br>
            <a:endParaRPr lang="en-US" b="1" dirty="0"/>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06538"/>
            <a:ext cx="42735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001713"/>
            <a:ext cx="4924425"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7"/>
          <p:cNvSpPr txBox="1">
            <a:spLocks noChangeArrowheads="1"/>
          </p:cNvSpPr>
          <p:nvPr/>
        </p:nvSpPr>
        <p:spPr bwMode="auto">
          <a:xfrm>
            <a:off x="0" y="3135313"/>
            <a:ext cx="2268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52400" y="1663700"/>
            <a:ext cx="5961063" cy="1179513"/>
          </a:xfrm>
        </p:spPr>
      </p:pic>
      <p:sp>
        <p:nvSpPr>
          <p:cNvPr id="29699" name="Title 1"/>
          <p:cNvSpPr>
            <a:spLocks noGrp="1"/>
          </p:cNvSpPr>
          <p:nvPr>
            <p:ph type="title"/>
          </p:nvPr>
        </p:nvSpPr>
        <p:spPr>
          <a:xfrm>
            <a:off x="612775" y="228600"/>
            <a:ext cx="8153400" cy="990600"/>
          </a:xfrm>
        </p:spPr>
        <p:txBody>
          <a:bodyPr/>
          <a:lstStyle/>
          <a:p>
            <a:r>
              <a:rPr lang="en-US" altLang="en-US" dirty="0"/>
              <a:t>Wave Polarization</a:t>
            </a:r>
          </a:p>
        </p:txBody>
      </p:sp>
      <p:sp>
        <p:nvSpPr>
          <p:cNvPr id="29700" name="TextBox 6"/>
          <p:cNvSpPr txBox="1">
            <a:spLocks noChangeArrowheads="1"/>
          </p:cNvSpPr>
          <p:nvPr/>
        </p:nvSpPr>
        <p:spPr bwMode="auto">
          <a:xfrm>
            <a:off x="228600" y="3200400"/>
            <a:ext cx="3917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chemeClr val="tx2"/>
                </a:solidFill>
              </a:rPr>
              <a:t>Plane wave propagating along +</a:t>
            </a:r>
            <a:r>
              <a:rPr lang="en-US" altLang="en-US" sz="2000" i="1">
                <a:solidFill>
                  <a:schemeClr val="tx2"/>
                </a:solidFill>
              </a:rPr>
              <a:t>z</a:t>
            </a:r>
            <a:r>
              <a:rPr lang="en-US" altLang="en-US" sz="2000">
                <a:solidFill>
                  <a:schemeClr val="tx2"/>
                </a:solidFill>
              </a:rPr>
              <a:t> :</a:t>
            </a:r>
          </a:p>
        </p:txBody>
      </p:sp>
      <p:sp>
        <p:nvSpPr>
          <p:cNvPr id="29701" name="TextBox 8"/>
          <p:cNvSpPr txBox="1">
            <a:spLocks noChangeArrowheads="1"/>
          </p:cNvSpPr>
          <p:nvPr/>
        </p:nvSpPr>
        <p:spPr bwMode="auto">
          <a:xfrm>
            <a:off x="5562600" y="2667000"/>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1F497D"/>
                </a:solidFill>
              </a:rPr>
              <a:t>If: </a:t>
            </a:r>
          </a:p>
        </p:txBody>
      </p:sp>
      <p:sp>
        <p:nvSpPr>
          <p:cNvPr id="29702" name="TextBox 9"/>
          <p:cNvSpPr txBox="1">
            <a:spLocks noChangeArrowheads="1"/>
          </p:cNvSpPr>
          <p:nvPr/>
        </p:nvSpPr>
        <p:spPr bwMode="auto">
          <a:xfrm>
            <a:off x="5562600" y="3505200"/>
            <a:ext cx="56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1F497D"/>
                </a:solidFill>
              </a:rPr>
              <a:t>then</a:t>
            </a:r>
          </a:p>
        </p:txBody>
      </p:sp>
      <p:pic>
        <p:nvPicPr>
          <p:cNvPr id="29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657600"/>
            <a:ext cx="43354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743200"/>
            <a:ext cx="1447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6600" y="3962400"/>
            <a:ext cx="45212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12775" y="228600"/>
            <a:ext cx="8153400" cy="990600"/>
          </a:xfrm>
        </p:spPr>
        <p:txBody>
          <a:bodyPr/>
          <a:lstStyle/>
          <a:p>
            <a:r>
              <a:rPr lang="en-US" altLang="en-US"/>
              <a:t>Polarization State</a:t>
            </a:r>
          </a:p>
        </p:txBody>
      </p:sp>
      <p:sp>
        <p:nvSpPr>
          <p:cNvPr id="30723" name="TextBox 4"/>
          <p:cNvSpPr txBox="1">
            <a:spLocks noChangeArrowheads="1"/>
          </p:cNvSpPr>
          <p:nvPr/>
        </p:nvSpPr>
        <p:spPr bwMode="auto">
          <a:xfrm>
            <a:off x="304800" y="1905000"/>
            <a:ext cx="853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3366FF"/>
                </a:solidFill>
              </a:rPr>
              <a:t>Polarization </a:t>
            </a:r>
            <a:r>
              <a:rPr lang="en-US" altLang="en-US" sz="2400">
                <a:solidFill>
                  <a:srgbClr val="FF0000"/>
                </a:solidFill>
              </a:rPr>
              <a:t>state</a:t>
            </a:r>
            <a:r>
              <a:rPr lang="en-US" altLang="en-US" sz="2400">
                <a:solidFill>
                  <a:srgbClr val="3366FF"/>
                </a:solidFill>
              </a:rPr>
              <a:t> describes the trace of </a:t>
            </a:r>
            <a:r>
              <a:rPr lang="en-US" altLang="en-US" sz="2400" b="1">
                <a:solidFill>
                  <a:srgbClr val="3366FF"/>
                </a:solidFill>
              </a:rPr>
              <a:t>E</a:t>
            </a:r>
            <a:r>
              <a:rPr lang="en-US" altLang="en-US" sz="2400">
                <a:solidFill>
                  <a:srgbClr val="3366FF"/>
                </a:solidFill>
              </a:rPr>
              <a:t> as a function of time </a:t>
            </a:r>
          </a:p>
          <a:p>
            <a:r>
              <a:rPr lang="en-US" altLang="en-US" sz="2400">
                <a:solidFill>
                  <a:srgbClr val="3366FF"/>
                </a:solidFill>
              </a:rPr>
              <a:t>at a fixed </a:t>
            </a:r>
            <a:r>
              <a:rPr lang="en-US" altLang="en-US" sz="2400" i="1">
                <a:solidFill>
                  <a:srgbClr val="3366FF"/>
                </a:solidFill>
              </a:rPr>
              <a:t>z</a:t>
            </a:r>
            <a:r>
              <a:rPr lang="en-US" altLang="en-US" sz="2400">
                <a:solidFill>
                  <a:srgbClr val="3366FF"/>
                </a:solidFill>
              </a:rPr>
              <a:t> </a:t>
            </a:r>
          </a:p>
        </p:txBody>
      </p:sp>
      <p:sp>
        <p:nvSpPr>
          <p:cNvPr id="30724" name="TextBox 5"/>
          <p:cNvSpPr txBox="1">
            <a:spLocks noChangeArrowheads="1"/>
          </p:cNvSpPr>
          <p:nvPr/>
        </p:nvSpPr>
        <p:spPr bwMode="auto">
          <a:xfrm>
            <a:off x="152400" y="3276600"/>
            <a:ext cx="208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Magnitude of </a:t>
            </a:r>
            <a:r>
              <a:rPr lang="en-US" altLang="en-US" sz="2400" b="1">
                <a:solidFill>
                  <a:srgbClr val="FF0000"/>
                </a:solidFill>
              </a:rPr>
              <a:t>E</a:t>
            </a:r>
          </a:p>
        </p:txBody>
      </p:sp>
      <p:sp>
        <p:nvSpPr>
          <p:cNvPr id="30725" name="TextBox 6"/>
          <p:cNvSpPr txBox="1">
            <a:spLocks noChangeArrowheads="1"/>
          </p:cNvSpPr>
          <p:nvPr/>
        </p:nvSpPr>
        <p:spPr bwMode="auto">
          <a:xfrm>
            <a:off x="5791200" y="3352800"/>
            <a:ext cx="2185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Inclination Angle</a:t>
            </a:r>
          </a:p>
        </p:txBody>
      </p:sp>
      <p:pic>
        <p:nvPicPr>
          <p:cNvPr id="3072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28600" y="4083050"/>
            <a:ext cx="4498975" cy="1477963"/>
          </a:xfrm>
        </p:spPr>
      </p:pic>
      <p:pic>
        <p:nvPicPr>
          <p:cNvPr id="307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886200"/>
            <a:ext cx="32178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937BC4C-2212-4B70-A619-25196F56B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81400"/>
            <a:ext cx="3022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10242" name="Title 1"/>
          <p:cNvSpPr>
            <a:spLocks noGrp="1"/>
          </p:cNvSpPr>
          <p:nvPr>
            <p:ph type="title"/>
          </p:nvPr>
        </p:nvSpPr>
        <p:spPr>
          <a:xfrm>
            <a:off x="612775" y="228600"/>
            <a:ext cx="8153400" cy="990600"/>
          </a:xfrm>
        </p:spPr>
        <p:txBody>
          <a:bodyPr/>
          <a:lstStyle/>
          <a:p>
            <a:r>
              <a:rPr lang="en-US" altLang="en-US" dirty="0"/>
              <a:t>Communication to Voyager 1</a:t>
            </a:r>
          </a:p>
        </p:txBody>
      </p:sp>
      <p:pic>
        <p:nvPicPr>
          <p:cNvPr id="1026" name="Picture 2" descr="Model of the Voyager spacecraft, a small-bodied spacecraft with a large, central dish and many arms and antennas extending from it">
            <a:extLst>
              <a:ext uri="{FF2B5EF4-FFF2-40B4-BE49-F238E27FC236}">
                <a16:creationId xmlns:a16="http://schemas.microsoft.com/office/drawing/2014/main" id="{54C9D12E-0D71-4CB4-90A1-5957C14FF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0"/>
            <a:ext cx="3886200" cy="28188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30A7A6-E146-487B-88EC-93139880AA75}"/>
              </a:ext>
            </a:extLst>
          </p:cNvPr>
          <p:cNvSpPr txBox="1"/>
          <p:nvPr/>
        </p:nvSpPr>
        <p:spPr>
          <a:xfrm>
            <a:off x="2971800" y="1524000"/>
            <a:ext cx="6197602" cy="2462213"/>
          </a:xfrm>
          <a:prstGeom prst="rect">
            <a:avLst/>
          </a:prstGeom>
          <a:noFill/>
        </p:spPr>
        <p:txBody>
          <a:bodyPr wrap="square">
            <a:spAutoFit/>
          </a:bodyPr>
          <a:lstStyle/>
          <a:p>
            <a:pPr algn="l"/>
            <a:r>
              <a:rPr lang="en-US" sz="1400" b="0" i="0" dirty="0">
                <a:solidFill>
                  <a:srgbClr val="202122"/>
                </a:solidFill>
                <a:effectLst/>
                <a:latin typeface="Arial" panose="020B0604020202020204" pitchFamily="34" charset="0"/>
              </a:rPr>
              <a:t>The radio </a:t>
            </a:r>
            <a:r>
              <a:rPr lang="en-US" sz="1400" b="0" i="0" u="none" strike="noStrike" dirty="0">
                <a:solidFill>
                  <a:srgbClr val="0645AD"/>
                </a:solidFill>
                <a:effectLst/>
                <a:latin typeface="Arial" panose="020B0604020202020204" pitchFamily="34" charset="0"/>
                <a:hlinkClick r:id="rId5" tooltip="Communication system"/>
              </a:rPr>
              <a:t>communication system</a:t>
            </a:r>
            <a:r>
              <a:rPr lang="en-US" sz="1400" b="0" i="0" dirty="0">
                <a:solidFill>
                  <a:srgbClr val="202122"/>
                </a:solidFill>
                <a:effectLst/>
                <a:latin typeface="Arial" panose="020B0604020202020204" pitchFamily="34" charset="0"/>
              </a:rPr>
              <a:t> of </a:t>
            </a:r>
            <a:r>
              <a:rPr lang="en-US" sz="1400" b="0" i="1" dirty="0">
                <a:solidFill>
                  <a:srgbClr val="202122"/>
                </a:solidFill>
                <a:effectLst/>
                <a:latin typeface="Arial" panose="020B0604020202020204" pitchFamily="34" charset="0"/>
              </a:rPr>
              <a:t>Voyager 1</a:t>
            </a:r>
            <a:r>
              <a:rPr lang="en-US" sz="1400" b="0" i="0" dirty="0">
                <a:solidFill>
                  <a:srgbClr val="202122"/>
                </a:solidFill>
                <a:effectLst/>
                <a:latin typeface="Arial" panose="020B0604020202020204" pitchFamily="34" charset="0"/>
              </a:rPr>
              <a:t> was designed to be used up to and beyond the limits of the </a:t>
            </a:r>
            <a:r>
              <a:rPr lang="en-US" sz="1400" b="0" i="0" u="none" strike="noStrike" dirty="0">
                <a:solidFill>
                  <a:srgbClr val="0645AD"/>
                </a:solidFill>
                <a:effectLst/>
                <a:latin typeface="Arial" panose="020B0604020202020204" pitchFamily="34" charset="0"/>
                <a:hlinkClick r:id="rId6" tooltip="Solar System"/>
              </a:rPr>
              <a:t>Solar System</a:t>
            </a:r>
            <a:r>
              <a:rPr lang="en-US" sz="1400" b="0" i="0" dirty="0">
                <a:solidFill>
                  <a:srgbClr val="202122"/>
                </a:solidFill>
                <a:effectLst/>
                <a:latin typeface="Arial" panose="020B0604020202020204" pitchFamily="34" charset="0"/>
              </a:rPr>
              <a:t>. The communication system includes a 3.7-meter (12 ft) </a:t>
            </a:r>
            <a:r>
              <a:rPr lang="en-US" sz="1400" b="0" i="0" u="none" strike="noStrike" dirty="0">
                <a:solidFill>
                  <a:srgbClr val="0645AD"/>
                </a:solidFill>
                <a:effectLst/>
                <a:latin typeface="Arial" panose="020B0604020202020204" pitchFamily="34" charset="0"/>
                <a:hlinkClick r:id="rId7" tooltip="Diameter"/>
              </a:rPr>
              <a:t>diameter</a:t>
            </a:r>
            <a:r>
              <a:rPr lang="en-US" sz="1400" b="0" i="0" dirty="0">
                <a:solidFill>
                  <a:srgbClr val="202122"/>
                </a:solidFill>
                <a:effectLst/>
                <a:latin typeface="Arial" panose="020B0604020202020204" pitchFamily="34" charset="0"/>
              </a:rPr>
              <a:t> high gain </a:t>
            </a:r>
            <a:r>
              <a:rPr lang="en-US" sz="1400" b="0" i="0" u="none" strike="noStrike" dirty="0">
                <a:solidFill>
                  <a:srgbClr val="0645AD"/>
                </a:solidFill>
                <a:effectLst/>
                <a:latin typeface="Arial" panose="020B0604020202020204" pitchFamily="34" charset="0"/>
                <a:hlinkClick r:id="rId8" tooltip="Cassegrain antenna"/>
              </a:rPr>
              <a:t>Cassegrain antenna</a:t>
            </a:r>
            <a:r>
              <a:rPr lang="en-US" sz="1400" b="0" i="0" dirty="0">
                <a:solidFill>
                  <a:srgbClr val="202122"/>
                </a:solidFill>
                <a:effectLst/>
                <a:latin typeface="Arial" panose="020B0604020202020204" pitchFamily="34" charset="0"/>
              </a:rPr>
              <a:t> to send and receive </a:t>
            </a:r>
            <a:r>
              <a:rPr lang="en-US" sz="1400" b="0" i="0" u="none" strike="noStrike" dirty="0">
                <a:solidFill>
                  <a:srgbClr val="0645AD"/>
                </a:solidFill>
                <a:effectLst/>
                <a:latin typeface="Arial" panose="020B0604020202020204" pitchFamily="34" charset="0"/>
                <a:hlinkClick r:id="rId9" tooltip="Radio waves"/>
              </a:rPr>
              <a:t>radio waves</a:t>
            </a:r>
            <a:r>
              <a:rPr lang="en-US" sz="1400" b="0" i="0" dirty="0">
                <a:solidFill>
                  <a:srgbClr val="202122"/>
                </a:solidFill>
                <a:effectLst/>
                <a:latin typeface="Arial" panose="020B0604020202020204" pitchFamily="34" charset="0"/>
              </a:rPr>
              <a:t> via the three </a:t>
            </a:r>
            <a:r>
              <a:rPr lang="en-US" sz="1400" b="0" i="0" u="none" strike="noStrike" dirty="0">
                <a:solidFill>
                  <a:srgbClr val="0645AD"/>
                </a:solidFill>
                <a:effectLst/>
                <a:latin typeface="Arial" panose="020B0604020202020204" pitchFamily="34" charset="0"/>
                <a:hlinkClick r:id="rId10" tooltip="NASA Deep Space Network"/>
              </a:rPr>
              <a:t>Deep Space Network</a:t>
            </a:r>
            <a:r>
              <a:rPr lang="en-US" sz="1400" b="0" i="0" dirty="0">
                <a:solidFill>
                  <a:srgbClr val="202122"/>
                </a:solidFill>
                <a:effectLst/>
                <a:latin typeface="Arial" panose="020B0604020202020204" pitchFamily="34" charset="0"/>
              </a:rPr>
              <a:t> stations on the Earth.</a:t>
            </a:r>
            <a:r>
              <a:rPr lang="en-US" sz="1400" b="0" i="0" u="none" strike="noStrike" baseline="30000" dirty="0">
                <a:solidFill>
                  <a:srgbClr val="0645AD"/>
                </a:solidFill>
                <a:effectLst/>
                <a:latin typeface="Arial" panose="020B0604020202020204" pitchFamily="34" charset="0"/>
                <a:hlinkClick r:id="rId11"/>
              </a:rPr>
              <a:t>[21]</a:t>
            </a:r>
            <a:r>
              <a:rPr lang="en-US" sz="1400" b="0" i="0" dirty="0">
                <a:solidFill>
                  <a:srgbClr val="202122"/>
                </a:solidFill>
                <a:effectLst/>
                <a:latin typeface="Arial" panose="020B0604020202020204" pitchFamily="34" charset="0"/>
              </a:rPr>
              <a:t> The craft normally transmits data to Earth over Deep Space Network Channel 18, using a frequency of either 2.3 GHz or 8.4 GHz, while signals from Earth to Voyager are transmitted at 2.1 GHz.</a:t>
            </a:r>
            <a:r>
              <a:rPr lang="en-US" sz="1400" b="0" i="0" u="none" strike="noStrike" baseline="30000" dirty="0">
                <a:solidFill>
                  <a:srgbClr val="0645AD"/>
                </a:solidFill>
                <a:effectLst/>
                <a:latin typeface="Arial" panose="020B0604020202020204" pitchFamily="34" charset="0"/>
                <a:hlinkClick r:id="rId12"/>
              </a:rPr>
              <a:t>[22]</a:t>
            </a:r>
            <a:endParaRPr lang="en-US" sz="1400" b="0" i="0" dirty="0">
              <a:solidFill>
                <a:srgbClr val="202122"/>
              </a:solidFill>
              <a:effectLst/>
              <a:latin typeface="Arial" panose="020B0604020202020204" pitchFamily="34" charset="0"/>
            </a:endParaRPr>
          </a:p>
          <a:p>
            <a:pPr algn="l"/>
            <a:r>
              <a:rPr lang="en-US" sz="1400" b="0" i="0" dirty="0">
                <a:solidFill>
                  <a:srgbClr val="202122"/>
                </a:solidFill>
                <a:effectLst/>
                <a:latin typeface="Arial" panose="020B0604020202020204" pitchFamily="34" charset="0"/>
              </a:rPr>
              <a:t>When </a:t>
            </a:r>
            <a:r>
              <a:rPr lang="en-US" sz="1400" b="0" i="1" dirty="0">
                <a:solidFill>
                  <a:srgbClr val="202122"/>
                </a:solidFill>
                <a:effectLst/>
                <a:latin typeface="Arial" panose="020B0604020202020204" pitchFamily="34" charset="0"/>
              </a:rPr>
              <a:t>Voyager 1</a:t>
            </a:r>
            <a:r>
              <a:rPr lang="en-US" sz="1400" b="0" i="0" dirty="0">
                <a:solidFill>
                  <a:srgbClr val="202122"/>
                </a:solidFill>
                <a:effectLst/>
                <a:latin typeface="Arial" panose="020B0604020202020204" pitchFamily="34" charset="0"/>
              </a:rPr>
              <a:t> is unable to communicate directly with the Earth, its digital </a:t>
            </a:r>
            <a:r>
              <a:rPr lang="en-US" sz="1400" b="0" i="0" u="none" strike="noStrike" dirty="0">
                <a:solidFill>
                  <a:srgbClr val="0645AD"/>
                </a:solidFill>
                <a:effectLst/>
                <a:latin typeface="Arial" panose="020B0604020202020204" pitchFamily="34" charset="0"/>
                <a:hlinkClick r:id="rId13" tooltip="Magnetic storage"/>
              </a:rPr>
              <a:t>tape</a:t>
            </a:r>
            <a:r>
              <a:rPr lang="en-US" sz="1400" b="0" i="0" dirty="0">
                <a:solidFill>
                  <a:srgbClr val="202122"/>
                </a:solidFill>
                <a:effectLst/>
                <a:latin typeface="Arial" panose="020B0604020202020204" pitchFamily="34" charset="0"/>
              </a:rPr>
              <a:t> recorder (DTR) can record about 67 megabytes of data for transmission at another time.</a:t>
            </a:r>
            <a:r>
              <a:rPr lang="en-US" sz="1400" b="0" i="0" u="none" strike="noStrike" baseline="30000" dirty="0">
                <a:solidFill>
                  <a:srgbClr val="0645AD"/>
                </a:solidFill>
                <a:effectLst/>
                <a:latin typeface="Arial" panose="020B0604020202020204" pitchFamily="34" charset="0"/>
                <a:hlinkClick r:id="rId14"/>
              </a:rPr>
              <a:t>[23]</a:t>
            </a:r>
            <a:r>
              <a:rPr lang="en-US" sz="1400" b="0" i="0" dirty="0">
                <a:solidFill>
                  <a:srgbClr val="202122"/>
                </a:solidFill>
                <a:effectLst/>
                <a:latin typeface="Arial" panose="020B0604020202020204" pitchFamily="34" charset="0"/>
              </a:rPr>
              <a:t> Signals from </a:t>
            </a:r>
            <a:r>
              <a:rPr lang="en-US" sz="1400" b="0" i="1" dirty="0">
                <a:solidFill>
                  <a:srgbClr val="202122"/>
                </a:solidFill>
                <a:effectLst/>
                <a:latin typeface="Arial" panose="020B0604020202020204" pitchFamily="34" charset="0"/>
              </a:rPr>
              <a:t>Voyager 1</a:t>
            </a:r>
            <a:r>
              <a:rPr lang="en-US" sz="1400" b="0" i="0" dirty="0">
                <a:solidFill>
                  <a:srgbClr val="202122"/>
                </a:solidFill>
                <a:effectLst/>
                <a:latin typeface="Arial" panose="020B0604020202020204" pitchFamily="34" charset="0"/>
              </a:rPr>
              <a:t> take over 21 hours to reach Earth.</a:t>
            </a:r>
            <a:r>
              <a:rPr lang="en-US" sz="1400" b="0" i="0" u="none" strike="noStrike" baseline="30000" dirty="0">
                <a:solidFill>
                  <a:srgbClr val="0645AD"/>
                </a:solidFill>
                <a:effectLst/>
                <a:latin typeface="Arial" panose="020B0604020202020204" pitchFamily="34" charset="0"/>
                <a:hlinkClick r:id="rId15"/>
              </a:rPr>
              <a:t>[3]</a:t>
            </a:r>
            <a:endParaRPr lang="en-US" sz="1400" b="0" i="0" dirty="0">
              <a:solidFill>
                <a:srgbClr val="202122"/>
              </a:solidFill>
              <a:effectLst/>
              <a:latin typeface="Arial" panose="020B0604020202020204" pitchFamily="34" charset="0"/>
            </a:endParaRPr>
          </a:p>
        </p:txBody>
      </p:sp>
      <p:pic>
        <p:nvPicPr>
          <p:cNvPr id="1030" name="Picture 6" descr="The Great Red Spot as seen from Voyager 1">
            <a:extLst>
              <a:ext uri="{FF2B5EF4-FFF2-40B4-BE49-F238E27FC236}">
                <a16:creationId xmlns:a16="http://schemas.microsoft.com/office/drawing/2014/main" id="{A38F059E-626D-401E-ADC9-A9ACE2A7EF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2036" y="4262120"/>
            <a:ext cx="2401600" cy="2275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ew of Saturn lit from the right. Saturn's globe casts its shadow over the rings to the left. Part of the lower hemisphere can be seen through the rings. Some of the spoke-like ring features are visible as bright patches.">
            <a:extLst>
              <a:ext uri="{FF2B5EF4-FFF2-40B4-BE49-F238E27FC236}">
                <a16:creationId xmlns:a16="http://schemas.microsoft.com/office/drawing/2014/main" id="{3F73F9F7-D346-4807-A5ED-2DB22AA411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6996" y="4262119"/>
            <a:ext cx="3455691" cy="22756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C463C51-DD7B-438D-B42D-9E1D6C5424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4325" y="1506140"/>
            <a:ext cx="8001000" cy="527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79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5715000" cy="990600"/>
          </a:xfrm>
        </p:spPr>
        <p:txBody>
          <a:bodyPr>
            <a:normAutofit fontScale="90000"/>
          </a:bodyPr>
          <a:lstStyle/>
          <a:p>
            <a:pPr fontAlgn="auto">
              <a:spcAft>
                <a:spcPts val="0"/>
              </a:spcAft>
              <a:defRPr/>
            </a:pPr>
            <a:r>
              <a:rPr lang="en-US" dirty="0"/>
              <a:t>Linear Polarization:</a:t>
            </a:r>
            <a:br>
              <a:rPr lang="en-US" dirty="0"/>
            </a:br>
            <a:endParaRPr lang="en-US" dirty="0"/>
          </a:p>
        </p:txBody>
      </p:sp>
      <p:pic>
        <p:nvPicPr>
          <p:cNvPr id="31747"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0" y="1143000"/>
            <a:ext cx="5105400" cy="5099050"/>
          </a:xfrm>
        </p:spPr>
      </p:pic>
      <p:pic>
        <p:nvPicPr>
          <p:cNvPr id="31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152400"/>
            <a:ext cx="3935412"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6096000"/>
            <a:ext cx="5172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5"/>
          <p:cNvSpPr txBox="1">
            <a:spLocks noChangeArrowheads="1"/>
          </p:cNvSpPr>
          <p:nvPr/>
        </p:nvSpPr>
        <p:spPr bwMode="auto">
          <a:xfrm>
            <a:off x="6851073" y="3124200"/>
            <a:ext cx="228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dirty="0">
                <a:solidFill>
                  <a:srgbClr val="FF0000"/>
                </a:solidFill>
              </a:rPr>
              <a:t>E traces a line</a:t>
            </a:r>
            <a:r>
              <a:rPr lang="en-US" altLang="en-US" dirty="0"/>
              <a:t>( </a:t>
            </a:r>
            <a:r>
              <a:rPr lang="en-US" altLang="en-US" dirty="0">
                <a:solidFill>
                  <a:schemeClr val="tx2"/>
                </a:solidFill>
              </a:rPr>
              <a:t>in blue) </a:t>
            </a:r>
            <a:r>
              <a:rPr lang="en-US" altLang="en-US" dirty="0">
                <a:solidFill>
                  <a:srgbClr val="FF0000"/>
                </a:solidFill>
              </a:rPr>
              <a:t>as the wave traverses a fixed plane </a:t>
            </a:r>
          </a:p>
        </p:txBody>
      </p:sp>
      <p:pic>
        <p:nvPicPr>
          <p:cNvPr id="31751" name="Picture 6" descr="del0.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6050" y="666750"/>
            <a:ext cx="977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7"/>
          <p:cNvSpPr txBox="1">
            <a:spLocks noChangeArrowheads="1"/>
          </p:cNvSpPr>
          <p:nvPr/>
        </p:nvSpPr>
        <p:spPr bwMode="auto">
          <a:xfrm>
            <a:off x="1219200" y="609600"/>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t>or</a:t>
            </a:r>
          </a:p>
        </p:txBody>
      </p:sp>
      <p:pic>
        <p:nvPicPr>
          <p:cNvPr id="31753" name="Picture 8" descr="delpi.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74838" y="647700"/>
            <a:ext cx="939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810000" y="6096000"/>
            <a:ext cx="5334000" cy="7620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228600"/>
            <a:ext cx="8153400" cy="990600"/>
          </a:xfrm>
        </p:spPr>
        <p:txBody>
          <a:bodyPr/>
          <a:lstStyle/>
          <a:p>
            <a:r>
              <a:rPr lang="en-US" altLang="en-US"/>
              <a:t>Polarization Handedness</a:t>
            </a:r>
          </a:p>
        </p:txBody>
      </p:sp>
      <p:pic>
        <p:nvPicPr>
          <p:cNvPr id="32771"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76200" y="2900363"/>
            <a:ext cx="5486400" cy="1384300"/>
          </a:xfrm>
        </p:spPr>
      </p:pic>
      <p:pic>
        <p:nvPicPr>
          <p:cNvPr id="3277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28600"/>
            <a:ext cx="3117850" cy="6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2400" y="6324600"/>
            <a:ext cx="6172200" cy="369332"/>
          </a:xfrm>
          <a:prstGeom prst="rect">
            <a:avLst/>
          </a:prstGeom>
        </p:spPr>
        <p:txBody>
          <a:bodyPr wrap="square">
            <a:spAutoFit/>
          </a:bodyPr>
          <a:lstStyle/>
          <a:p>
            <a:r>
              <a:rPr lang="en-US" dirty="0">
                <a:hlinkClick r:id="rId5"/>
              </a:rPr>
              <a:t>https://en.wikipedia.org/wiki/Circular_polarization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13775" cy="990600"/>
          </a:xfrm>
        </p:spPr>
        <p:txBody>
          <a:bodyPr>
            <a:normAutofit fontScale="90000"/>
          </a:bodyPr>
          <a:lstStyle/>
          <a:p>
            <a:pPr fontAlgn="auto">
              <a:spcAft>
                <a:spcPts val="0"/>
              </a:spcAft>
              <a:defRPr/>
            </a:pPr>
            <a:r>
              <a:rPr lang="en-US" dirty="0"/>
              <a:t>LH Circular Polarization:</a:t>
            </a:r>
            <a:br>
              <a:rPr lang="en-US" dirty="0"/>
            </a:br>
            <a:r>
              <a:rPr lang="en-US" dirty="0"/>
              <a:t> </a:t>
            </a:r>
          </a:p>
        </p:txBody>
      </p:sp>
      <p:pic>
        <p:nvPicPr>
          <p:cNvPr id="337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46163"/>
            <a:ext cx="57150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3"/>
          <p:cNvPicPr>
            <a:picLocks noGrp="1" noChangeAspect="1" noChangeArrowheads="1"/>
          </p:cNvPicPr>
          <p:nvPr>
            <p:ph sz="quarter" idx="1"/>
          </p:nvPr>
        </p:nvPicPr>
        <p:blipFill rotWithShape="1">
          <a:blip r:embed="rId4">
            <a:extLst>
              <a:ext uri="{28A0092B-C50C-407E-A947-70E740481C1C}">
                <a14:useLocalDpi xmlns:a14="http://schemas.microsoft.com/office/drawing/2010/main" val="0"/>
              </a:ext>
            </a:extLst>
          </a:blip>
          <a:srcRect b="41856"/>
          <a:stretch/>
        </p:blipFill>
        <p:spPr>
          <a:xfrm>
            <a:off x="0" y="3048000"/>
            <a:ext cx="5803900" cy="3581400"/>
          </a:xfrm>
        </p:spPr>
      </p:pic>
      <p:pic>
        <p:nvPicPr>
          <p:cNvPr id="33797" name="Picture 6" descr="crc.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09575"/>
            <a:ext cx="3505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7"/>
          <p:cNvSpPr txBox="1">
            <a:spLocks noChangeArrowheads="1"/>
          </p:cNvSpPr>
          <p:nvPr/>
        </p:nvSpPr>
        <p:spPr bwMode="auto">
          <a:xfrm>
            <a:off x="4038600" y="3810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t> </a:t>
            </a:r>
          </a:p>
        </p:txBody>
      </p:sp>
      <p:pic>
        <p:nvPicPr>
          <p:cNvPr id="33799" name="Picture 9" descr="7.21a.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92813" y="838200"/>
            <a:ext cx="315118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0" descr="blank.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2098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1" descr="blank.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038600"/>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2" descr="blank.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3121" y="6187408"/>
            <a:ext cx="950479" cy="67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13" descr="eq7.56b.tif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67388" y="4800600"/>
            <a:ext cx="3376612"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6781800" y="6248400"/>
            <a:ext cx="1143000" cy="304800"/>
          </a:xfrm>
          <a:prstGeom prst="rect">
            <a:avLst/>
          </a:prstGeom>
          <a:solidFill>
            <a:schemeClr val="accent1">
              <a:alpha val="0"/>
            </a:schemeClr>
          </a:solidFill>
          <a:ln w="25908"/>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506538" y="6324600"/>
            <a:ext cx="228600" cy="3048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13775" cy="990600"/>
          </a:xfrm>
        </p:spPr>
        <p:txBody>
          <a:bodyPr>
            <a:normAutofit fontScale="90000"/>
          </a:bodyPr>
          <a:lstStyle/>
          <a:p>
            <a:pPr fontAlgn="auto">
              <a:spcAft>
                <a:spcPts val="0"/>
              </a:spcAft>
              <a:defRPr/>
            </a:pPr>
            <a:r>
              <a:rPr lang="en-US" dirty="0"/>
              <a:t>RH Circular Polarization:</a:t>
            </a:r>
            <a:br>
              <a:rPr lang="en-US" dirty="0"/>
            </a:br>
            <a:r>
              <a:rPr lang="en-US" dirty="0"/>
              <a:t> </a:t>
            </a: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52752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549275"/>
            <a:ext cx="3048000" cy="639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crc.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09575"/>
            <a:ext cx="3505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8" descr="del-pi.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57200"/>
            <a:ext cx="146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676400" y="3048000"/>
            <a:ext cx="3886200" cy="5334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0"/>
            <a:ext cx="28194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68738"/>
            <a:ext cx="6858000"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6" descr="blank.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6324600"/>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p:cNvPicPr>
            <a:picLocks noGrp="1" noChangeAspect="1" noChangeArrowheads="1"/>
          </p:cNvPicPr>
          <p:nvPr>
            <p:ph sz="quarter" idx="1"/>
          </p:nvPr>
        </p:nvPicPr>
        <p:blipFill>
          <a:blip r:embed="rId6">
            <a:extLst>
              <a:ext uri="{28A0092B-C50C-407E-A947-70E740481C1C}">
                <a14:useLocalDpi xmlns:a14="http://schemas.microsoft.com/office/drawing/2010/main" val="0"/>
              </a:ext>
            </a:extLst>
          </a:blip>
          <a:srcRect/>
          <a:stretch>
            <a:fillRect/>
          </a:stretch>
        </p:blipFill>
        <p:spPr>
          <a:xfrm>
            <a:off x="0" y="2578100"/>
            <a:ext cx="7048500" cy="1320800"/>
          </a:xfrm>
        </p:spPr>
      </p:pic>
      <p:sp>
        <p:nvSpPr>
          <p:cNvPr id="35846" name="TextBox 5"/>
          <p:cNvSpPr txBox="1">
            <a:spLocks noChangeArrowheads="1"/>
          </p:cNvSpPr>
          <p:nvPr/>
        </p:nvSpPr>
        <p:spPr bwMode="auto">
          <a:xfrm>
            <a:off x="8077200" y="63246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12775" y="0"/>
            <a:ext cx="8153400" cy="990600"/>
          </a:xfrm>
        </p:spPr>
        <p:txBody>
          <a:bodyPr/>
          <a:lstStyle/>
          <a:p>
            <a:r>
              <a:rPr lang="en-US" altLang="en-US"/>
              <a:t>Example 7-2 cont.</a:t>
            </a:r>
          </a:p>
        </p:txBody>
      </p:sp>
      <p:sp>
        <p:nvSpPr>
          <p:cNvPr id="36867" name="TextBox 5"/>
          <p:cNvSpPr txBox="1">
            <a:spLocks noChangeArrowheads="1"/>
          </p:cNvSpPr>
          <p:nvPr/>
        </p:nvSpPr>
        <p:spPr bwMode="auto">
          <a:xfrm>
            <a:off x="76200" y="1447800"/>
            <a:ext cx="419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Wave with electric field magnitude</a:t>
            </a:r>
          </a:p>
          <a:p>
            <a:r>
              <a:rPr lang="en-US" altLang="en-US" sz="2000">
                <a:solidFill>
                  <a:srgbClr val="FF0000"/>
                </a:solidFill>
              </a:rPr>
              <a:t>of 3 (mV/m)  traveling in the +</a:t>
            </a:r>
            <a:r>
              <a:rPr lang="en-US" altLang="en-US" sz="2000" i="1">
                <a:solidFill>
                  <a:srgbClr val="FF0000"/>
                </a:solidFill>
              </a:rPr>
              <a:t>y-direction</a:t>
            </a:r>
            <a:endParaRPr lang="en-US" altLang="en-US" sz="2000">
              <a:solidFill>
                <a:srgbClr val="FF0000"/>
              </a:solidFill>
            </a:endParaRPr>
          </a:p>
        </p:txBody>
      </p:sp>
      <p:pic>
        <p:nvPicPr>
          <p:cNvPr id="36868" name="Content Placeholder 8" descr="ex7.3b.tiff"/>
          <p:cNvPicPr>
            <a:picLocks noGrp="1" noChangeAspect="1"/>
          </p:cNvPicPr>
          <p:nvPr>
            <p:ph sz="quarter" idx="1"/>
          </p:nvPr>
        </p:nvPicPr>
        <p:blipFill>
          <a:blip r:embed="rId3">
            <a:extLst>
              <a:ext uri="{28A0092B-C50C-407E-A947-70E740481C1C}">
                <a14:useLocalDpi xmlns:a14="http://schemas.microsoft.com/office/drawing/2010/main" val="0"/>
              </a:ext>
            </a:extLst>
          </a:blip>
          <a:srcRect t="-3735" b="-3735"/>
          <a:stretch>
            <a:fillRect/>
          </a:stretch>
        </p:blipFill>
        <p:spPr>
          <a:xfrm>
            <a:off x="4019550" y="1600200"/>
            <a:ext cx="5113338" cy="2819400"/>
          </a:xfrm>
        </p:spPr>
      </p:pic>
      <p:pic>
        <p:nvPicPr>
          <p:cNvPr id="36869" name="Picture 9" descr="ex7.3a.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403475"/>
            <a:ext cx="48768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Box 10"/>
          <p:cNvSpPr txBox="1">
            <a:spLocks noChangeArrowheads="1"/>
          </p:cNvSpPr>
          <p:nvPr/>
        </p:nvSpPr>
        <p:spPr bwMode="auto">
          <a:xfrm>
            <a:off x="8001000" y="62484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12775" y="0"/>
            <a:ext cx="8153400" cy="990600"/>
          </a:xfrm>
        </p:spPr>
        <p:txBody>
          <a:bodyPr/>
          <a:lstStyle/>
          <a:p>
            <a:r>
              <a:rPr lang="en-US" altLang="en-US"/>
              <a:t>Example 7-2 cont.</a:t>
            </a:r>
          </a:p>
        </p:txBody>
      </p:sp>
      <p:pic>
        <p:nvPicPr>
          <p:cNvPr id="37891" name="Content Placeholder 6" descr="ex7.3c.tiff"/>
          <p:cNvPicPr>
            <a:picLocks noGrp="1" noChangeAspect="1"/>
          </p:cNvPicPr>
          <p:nvPr>
            <p:ph sz="quarter" idx="1"/>
          </p:nvPr>
        </p:nvPicPr>
        <p:blipFill>
          <a:blip r:embed="rId3">
            <a:extLst>
              <a:ext uri="{28A0092B-C50C-407E-A947-70E740481C1C}">
                <a14:useLocalDpi xmlns:a14="http://schemas.microsoft.com/office/drawing/2010/main" val="0"/>
              </a:ext>
            </a:extLst>
          </a:blip>
          <a:srcRect l="-37665" r="-37665"/>
          <a:stretch>
            <a:fillRect/>
          </a:stretch>
        </p:blipFill>
        <p:spPr>
          <a:xfrm>
            <a:off x="-762000" y="1851025"/>
            <a:ext cx="4191000" cy="2309813"/>
          </a:xfrm>
        </p:spPr>
      </p:pic>
      <p:pic>
        <p:nvPicPr>
          <p:cNvPr id="37892" name="Picture 7" descr="ex7.3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524000"/>
            <a:ext cx="609600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8" descr="ex7.3f.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0238" y="4191000"/>
            <a:ext cx="5973762"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5499100"/>
            <a:ext cx="692308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t>Elliptical Polarization: </a:t>
            </a:r>
            <a:r>
              <a:rPr lang="en-US" dirty="0">
                <a:solidFill>
                  <a:srgbClr val="FF0000"/>
                </a:solidFill>
              </a:rPr>
              <a:t>General Case</a:t>
            </a:r>
          </a:p>
        </p:txBody>
      </p:sp>
      <p:pic>
        <p:nvPicPr>
          <p:cNvPr id="38916" name="Picture 7" descr="blank.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4102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786063"/>
            <a:ext cx="43434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4951413"/>
            <a:ext cx="19335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5"/>
          <p:cNvPicPr>
            <a:picLocks noGrp="1" noChangeAspect="1" noChangeArrowheads="1"/>
          </p:cNvPicPr>
          <p:nvPr>
            <p:ph sz="quarter" idx="1"/>
          </p:nvPr>
        </p:nvPicPr>
        <p:blipFill>
          <a:blip r:embed="rId7">
            <a:extLst>
              <a:ext uri="{28A0092B-C50C-407E-A947-70E740481C1C}">
                <a14:useLocalDpi xmlns:a14="http://schemas.microsoft.com/office/drawing/2010/main" val="0"/>
              </a:ext>
            </a:extLst>
          </a:blip>
          <a:srcRect/>
          <a:stretch>
            <a:fillRect/>
          </a:stretch>
        </p:blipFill>
        <p:spPr>
          <a:xfrm>
            <a:off x="4432300" y="2057400"/>
            <a:ext cx="4635500" cy="3043238"/>
          </a:xfrm>
        </p:spPr>
      </p:pic>
      <p:sp>
        <p:nvSpPr>
          <p:cNvPr id="38920" name="TextBox 8"/>
          <p:cNvSpPr txBox="1">
            <a:spLocks noChangeArrowheads="1"/>
          </p:cNvSpPr>
          <p:nvPr/>
        </p:nvSpPr>
        <p:spPr bwMode="auto">
          <a:xfrm>
            <a:off x="76200" y="1752600"/>
            <a:ext cx="650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Linear and circular polarizations are special cases of elliptical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76200" y="1604963"/>
            <a:ext cx="5988050" cy="1747837"/>
          </a:xfrm>
        </p:spPr>
      </p:pic>
      <p:sp>
        <p:nvSpPr>
          <p:cNvPr id="47107" name="Title 1"/>
          <p:cNvSpPr>
            <a:spLocks noGrp="1"/>
          </p:cNvSpPr>
          <p:nvPr>
            <p:ph type="title"/>
          </p:nvPr>
        </p:nvSpPr>
        <p:spPr>
          <a:xfrm>
            <a:off x="612775" y="228600"/>
            <a:ext cx="8153400" cy="990600"/>
          </a:xfrm>
        </p:spPr>
        <p:txBody>
          <a:bodyPr/>
          <a:lstStyle/>
          <a:p>
            <a:r>
              <a:rPr lang="en-US" altLang="en-US"/>
              <a:t>Lossy Media</a:t>
            </a:r>
          </a:p>
        </p:txBody>
      </p:sp>
      <p:pic>
        <p:nvPicPr>
          <p:cNvPr id="47108" name="Picture 6" descr="blank.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6613" y="2438400"/>
            <a:ext cx="1347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581400"/>
            <a:ext cx="60420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7"/>
          <p:cNvSpPr txBox="1">
            <a:spLocks noChangeArrowheads="1"/>
          </p:cNvSpPr>
          <p:nvPr/>
        </p:nvSpPr>
        <p:spPr bwMode="auto">
          <a:xfrm>
            <a:off x="7696200" y="6096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12775" y="228600"/>
            <a:ext cx="8153400" cy="990600"/>
          </a:xfrm>
        </p:spPr>
        <p:txBody>
          <a:bodyPr/>
          <a:lstStyle/>
          <a:p>
            <a:r>
              <a:rPr lang="en-US" altLang="en-US"/>
              <a:t>Lossy Media</a:t>
            </a:r>
          </a:p>
        </p:txBody>
      </p:sp>
      <p:pic>
        <p:nvPicPr>
          <p:cNvPr id="48131" name="Picture 6" descr="blank.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6613" y="2438400"/>
            <a:ext cx="1347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57086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12775" y="228600"/>
            <a:ext cx="8153400" cy="990600"/>
          </a:xfrm>
        </p:spPr>
        <p:txBody>
          <a:bodyPr/>
          <a:lstStyle/>
          <a:p>
            <a:r>
              <a:rPr lang="en-US" altLang="en-US"/>
              <a:t>Chapter 7 Overview</a:t>
            </a:r>
          </a:p>
        </p:txBody>
      </p:sp>
      <p:sp>
        <p:nvSpPr>
          <p:cNvPr id="2" name="Content Placeholder 1"/>
          <p:cNvSpPr>
            <a:spLocks noGrp="1"/>
          </p:cNvSpPr>
          <p:nvPr>
            <p:ph sz="quarter" idx="1"/>
          </p:nvPr>
        </p:nvSpPr>
        <p:spPr/>
        <p:txBody>
          <a:bodyPr/>
          <a:lstStyle/>
          <a:p>
            <a:r>
              <a:rPr lang="en-US" dirty="0"/>
              <a:t>Maxwell Equations</a:t>
            </a:r>
          </a:p>
          <a:p>
            <a:r>
              <a:rPr lang="en-US" dirty="0"/>
              <a:t>Wave Equations</a:t>
            </a:r>
          </a:p>
          <a:p>
            <a:r>
              <a:rPr lang="en-US" dirty="0"/>
              <a:t>Uniform Plane Waves (UPW)</a:t>
            </a:r>
          </a:p>
          <a:p>
            <a:r>
              <a:rPr lang="en-US" dirty="0"/>
              <a:t>Wave Polarizations</a:t>
            </a:r>
          </a:p>
          <a:p>
            <a:r>
              <a:rPr lang="en-US" dirty="0"/>
              <a:t>Lossy Media</a:t>
            </a:r>
          </a:p>
          <a:p>
            <a:r>
              <a:rPr lang="en-US" dirty="0"/>
              <a:t>AC Current and Resistance</a:t>
            </a:r>
          </a:p>
          <a:p>
            <a:r>
              <a:rPr lang="en-US" dirty="0"/>
              <a:t>Power Density</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12775" y="228600"/>
            <a:ext cx="8153400" cy="990600"/>
          </a:xfrm>
        </p:spPr>
        <p:txBody>
          <a:bodyPr/>
          <a:lstStyle/>
          <a:p>
            <a:r>
              <a:rPr lang="en-US" altLang="en-US"/>
              <a:t>Attenuation</a:t>
            </a:r>
          </a:p>
        </p:txBody>
      </p:sp>
      <p:sp>
        <p:nvSpPr>
          <p:cNvPr id="49155" name="Content Placeholder 2"/>
          <p:cNvSpPr>
            <a:spLocks noGrp="1"/>
          </p:cNvSpPr>
          <p:nvPr>
            <p:ph sz="quarter" idx="1"/>
          </p:nvPr>
        </p:nvSpPr>
        <p:spPr>
          <a:xfrm>
            <a:off x="152400" y="1676400"/>
            <a:ext cx="8613775" cy="4267200"/>
          </a:xfrm>
        </p:spPr>
        <p:txBody>
          <a:bodyPr/>
          <a:lstStyle/>
          <a:p>
            <a:pPr>
              <a:buFont typeface="Wingdings" panose="05000000000000000000" pitchFamily="2" charset="2"/>
              <a:buNone/>
            </a:pPr>
            <a:r>
              <a:rPr lang="en-US" altLang="en-US" sz="3200" b="1">
                <a:solidFill>
                  <a:srgbClr val="FF0000"/>
                </a:solidFill>
              </a:rPr>
              <a:t>E</a:t>
            </a:r>
            <a:r>
              <a:rPr lang="en-US" altLang="en-US" sz="3200">
                <a:solidFill>
                  <a:srgbClr val="FF0000"/>
                </a:solidFill>
              </a:rPr>
              <a:t> and </a:t>
            </a:r>
            <a:r>
              <a:rPr lang="en-US" altLang="en-US" sz="3200" b="1">
                <a:solidFill>
                  <a:srgbClr val="FF0000"/>
                </a:solidFill>
              </a:rPr>
              <a:t>H</a:t>
            </a:r>
            <a:r>
              <a:rPr lang="en-US" altLang="en-US" sz="3200">
                <a:solidFill>
                  <a:srgbClr val="FF0000"/>
                </a:solidFill>
              </a:rPr>
              <a:t> fields:</a:t>
            </a:r>
          </a:p>
          <a:p>
            <a:endParaRPr lang="en-US" altLang="en-US"/>
          </a:p>
        </p:txBody>
      </p:sp>
      <p:sp>
        <p:nvSpPr>
          <p:cNvPr id="49156" name="TextBox 7"/>
          <p:cNvSpPr txBox="1">
            <a:spLocks noChangeArrowheads="1"/>
          </p:cNvSpPr>
          <p:nvPr/>
        </p:nvSpPr>
        <p:spPr bwMode="auto">
          <a:xfrm>
            <a:off x="5943600" y="302895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 </a:t>
            </a:r>
            <a:endParaRPr lang="en-US" altLang="en-US" sz="2000" i="1">
              <a:solidFill>
                <a:srgbClr val="FF0000"/>
              </a:solidFill>
            </a:endParaRPr>
          </a:p>
        </p:txBody>
      </p:sp>
      <p:sp>
        <p:nvSpPr>
          <p:cNvPr id="49157" name="TextBox 9"/>
          <p:cNvSpPr txBox="1">
            <a:spLocks noChangeArrowheads="1"/>
          </p:cNvSpPr>
          <p:nvPr/>
        </p:nvSpPr>
        <p:spPr bwMode="auto">
          <a:xfrm>
            <a:off x="6096000" y="396240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 </a:t>
            </a:r>
          </a:p>
        </p:txBody>
      </p:sp>
      <p:pic>
        <p:nvPicPr>
          <p:cNvPr id="491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65563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Box 10"/>
          <p:cNvSpPr txBox="1">
            <a:spLocks noChangeArrowheads="1"/>
          </p:cNvSpPr>
          <p:nvPr/>
        </p:nvSpPr>
        <p:spPr bwMode="auto">
          <a:xfrm>
            <a:off x="8229600" y="63246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12775" y="228600"/>
            <a:ext cx="8153400" cy="990600"/>
          </a:xfrm>
        </p:spPr>
        <p:txBody>
          <a:bodyPr/>
          <a:lstStyle/>
          <a:p>
            <a:r>
              <a:rPr lang="en-US" altLang="en-US"/>
              <a:t>Attenuation</a:t>
            </a:r>
          </a:p>
        </p:txBody>
      </p:sp>
      <p:sp>
        <p:nvSpPr>
          <p:cNvPr id="50179" name="Content Placeholder 2"/>
          <p:cNvSpPr>
            <a:spLocks noGrp="1"/>
          </p:cNvSpPr>
          <p:nvPr>
            <p:ph sz="quarter" idx="1"/>
          </p:nvPr>
        </p:nvSpPr>
        <p:spPr>
          <a:xfrm>
            <a:off x="152400" y="1447800"/>
            <a:ext cx="8613775" cy="4495800"/>
          </a:xfrm>
        </p:spPr>
        <p:txBody>
          <a:bodyPr/>
          <a:lstStyle/>
          <a:p>
            <a:pPr>
              <a:buFont typeface="Wingdings" panose="05000000000000000000" pitchFamily="2" charset="2"/>
              <a:buNone/>
            </a:pPr>
            <a:r>
              <a:rPr lang="en-US" altLang="en-US" sz="3200" b="1">
                <a:solidFill>
                  <a:srgbClr val="FF0000"/>
                </a:solidFill>
              </a:rPr>
              <a:t> </a:t>
            </a:r>
            <a:endParaRPr lang="en-US" altLang="en-US" sz="3200">
              <a:solidFill>
                <a:srgbClr val="FF0000"/>
              </a:solidFill>
            </a:endParaRPr>
          </a:p>
          <a:p>
            <a:endParaRPr lang="en-US" altLang="en-US"/>
          </a:p>
        </p:txBody>
      </p:sp>
      <p:sp>
        <p:nvSpPr>
          <p:cNvPr id="50180" name="TextBox 7"/>
          <p:cNvSpPr txBox="1">
            <a:spLocks noChangeArrowheads="1"/>
          </p:cNvSpPr>
          <p:nvPr/>
        </p:nvSpPr>
        <p:spPr bwMode="auto">
          <a:xfrm>
            <a:off x="228600" y="1752600"/>
            <a:ext cx="1760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Magnitude of </a:t>
            </a:r>
            <a:r>
              <a:rPr lang="en-US" altLang="en-US" sz="2000" i="1">
                <a:solidFill>
                  <a:srgbClr val="FF0000"/>
                </a:solidFill>
              </a:rPr>
              <a:t>E</a:t>
            </a:r>
          </a:p>
        </p:txBody>
      </p:sp>
      <p:sp>
        <p:nvSpPr>
          <p:cNvPr id="50181" name="TextBox 9"/>
          <p:cNvSpPr txBox="1">
            <a:spLocks noChangeArrowheads="1"/>
          </p:cNvSpPr>
          <p:nvPr/>
        </p:nvSpPr>
        <p:spPr bwMode="auto">
          <a:xfrm>
            <a:off x="381000" y="3581400"/>
            <a:ext cx="1271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Skin depth</a:t>
            </a:r>
          </a:p>
        </p:txBody>
      </p:sp>
      <p:pic>
        <p:nvPicPr>
          <p:cNvPr id="501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0"/>
            <a:ext cx="386238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191000"/>
            <a:ext cx="51609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088" y="1219200"/>
            <a:ext cx="501491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5" y="228600"/>
            <a:ext cx="8766175" cy="990600"/>
          </a:xfrm>
        </p:spPr>
        <p:txBody>
          <a:bodyPr>
            <a:normAutofit fontScale="90000"/>
          </a:bodyPr>
          <a:lstStyle/>
          <a:p>
            <a:pPr fontAlgn="auto">
              <a:spcAft>
                <a:spcPts val="0"/>
              </a:spcAft>
              <a:defRPr/>
            </a:pPr>
            <a:r>
              <a:rPr lang="en-US" dirty="0"/>
              <a:t>Low and High Frequency Approximations</a:t>
            </a:r>
          </a:p>
        </p:txBody>
      </p:sp>
      <p:pic>
        <p:nvPicPr>
          <p:cNvPr id="51203"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9850" y="1600200"/>
            <a:ext cx="9004300" cy="51054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61375" cy="990600"/>
          </a:xfrm>
        </p:spPr>
        <p:txBody>
          <a:bodyPr>
            <a:normAutofit fontScale="90000"/>
          </a:bodyPr>
          <a:lstStyle/>
          <a:p>
            <a:pPr fontAlgn="auto">
              <a:spcAft>
                <a:spcPts val="0"/>
              </a:spcAft>
              <a:defRPr/>
            </a:pPr>
            <a:r>
              <a:rPr lang="en-US" dirty="0"/>
              <a:t>Example 7-4:  </a:t>
            </a:r>
            <a:r>
              <a:rPr lang="en-US" dirty="0">
                <a:solidFill>
                  <a:srgbClr val="FF0000"/>
                </a:solidFill>
              </a:rPr>
              <a:t>Plane Wave in Seawater</a:t>
            </a:r>
          </a:p>
        </p:txBody>
      </p:sp>
      <p:pic>
        <p:nvPicPr>
          <p:cNvPr id="52227"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0" y="1752600"/>
            <a:ext cx="6248400" cy="5011738"/>
          </a:xfrm>
        </p:spPr>
      </p:pic>
      <p:sp>
        <p:nvSpPr>
          <p:cNvPr id="52228" name="TextBox 4"/>
          <p:cNvSpPr txBox="1">
            <a:spLocks noChangeArrowheads="1"/>
          </p:cNvSpPr>
          <p:nvPr/>
        </p:nvSpPr>
        <p:spPr bwMode="auto">
          <a:xfrm>
            <a:off x="8305800" y="6477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61375" cy="990600"/>
          </a:xfrm>
        </p:spPr>
        <p:txBody>
          <a:bodyPr>
            <a:normAutofit fontScale="90000"/>
          </a:bodyPr>
          <a:lstStyle/>
          <a:p>
            <a:pPr fontAlgn="auto">
              <a:spcAft>
                <a:spcPts val="0"/>
              </a:spcAft>
              <a:defRPr/>
            </a:pPr>
            <a:r>
              <a:rPr lang="en-US" dirty="0"/>
              <a:t>Example 7-4:  </a:t>
            </a:r>
            <a:r>
              <a:rPr lang="en-US" dirty="0">
                <a:solidFill>
                  <a:srgbClr val="FF0000"/>
                </a:solidFill>
              </a:rPr>
              <a:t>Plane Wave in Seawater</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62484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4"/>
          <p:cNvSpPr txBox="1">
            <a:spLocks noChangeArrowheads="1"/>
          </p:cNvSpPr>
          <p:nvPr/>
        </p:nvSpPr>
        <p:spPr bwMode="auto">
          <a:xfrm>
            <a:off x="8305800" y="6477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61375" cy="990600"/>
          </a:xfrm>
        </p:spPr>
        <p:txBody>
          <a:bodyPr>
            <a:normAutofit fontScale="90000"/>
          </a:bodyPr>
          <a:lstStyle/>
          <a:p>
            <a:pPr fontAlgn="auto">
              <a:spcAft>
                <a:spcPts val="0"/>
              </a:spcAft>
              <a:defRPr/>
            </a:pPr>
            <a:r>
              <a:rPr lang="en-US" dirty="0"/>
              <a:t>Example 7-4:  </a:t>
            </a:r>
            <a:r>
              <a:rPr lang="en-US" dirty="0">
                <a:solidFill>
                  <a:srgbClr val="FF0000"/>
                </a:solidFill>
              </a:rPr>
              <a:t>Plane Wave in Seawater</a:t>
            </a:r>
          </a:p>
        </p:txBody>
      </p:sp>
      <p:sp>
        <p:nvSpPr>
          <p:cNvPr id="54275" name="TextBox 4"/>
          <p:cNvSpPr txBox="1">
            <a:spLocks noChangeArrowheads="1"/>
          </p:cNvSpPr>
          <p:nvPr/>
        </p:nvSpPr>
        <p:spPr bwMode="auto">
          <a:xfrm>
            <a:off x="8305800" y="6477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pic>
        <p:nvPicPr>
          <p:cNvPr id="54276" name="Content Placeholder 6" descr="eq7.80.tiff"/>
          <p:cNvPicPr>
            <a:picLocks noGrp="1" noChangeAspect="1"/>
          </p:cNvPicPr>
          <p:nvPr>
            <p:ph sz="quarter" idx="1"/>
          </p:nvPr>
        </p:nvPicPr>
        <p:blipFill>
          <a:blip r:embed="rId3">
            <a:extLst>
              <a:ext uri="{28A0092B-C50C-407E-A947-70E740481C1C}">
                <a14:useLocalDpi xmlns:a14="http://schemas.microsoft.com/office/drawing/2010/main" val="0"/>
              </a:ext>
            </a:extLst>
          </a:blip>
          <a:srcRect t="-1784" b="-1784"/>
          <a:stretch>
            <a:fillRect/>
          </a:stretch>
        </p:blipFill>
        <p:spPr>
          <a:xfrm>
            <a:off x="152400" y="1447800"/>
            <a:ext cx="6632575" cy="36576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61375" cy="990600"/>
          </a:xfrm>
        </p:spPr>
        <p:txBody>
          <a:bodyPr>
            <a:normAutofit fontScale="90000"/>
          </a:bodyPr>
          <a:lstStyle/>
          <a:p>
            <a:pPr fontAlgn="auto">
              <a:spcAft>
                <a:spcPts val="0"/>
              </a:spcAft>
              <a:defRPr/>
            </a:pPr>
            <a:r>
              <a:rPr lang="en-US" dirty="0"/>
              <a:t>Example 7-4:  </a:t>
            </a:r>
            <a:r>
              <a:rPr lang="en-US" dirty="0">
                <a:solidFill>
                  <a:srgbClr val="FF0000"/>
                </a:solidFill>
              </a:rPr>
              <a:t>Plane Wave in Seawater</a:t>
            </a:r>
          </a:p>
        </p:txBody>
      </p:sp>
      <p:sp>
        <p:nvSpPr>
          <p:cNvPr id="55299" name="TextBox 4"/>
          <p:cNvSpPr txBox="1">
            <a:spLocks noChangeArrowheads="1"/>
          </p:cNvSpPr>
          <p:nvPr/>
        </p:nvSpPr>
        <p:spPr bwMode="auto">
          <a:xfrm>
            <a:off x="8305800" y="6477000"/>
            <a:ext cx="65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Cont.</a:t>
            </a:r>
          </a:p>
        </p:txBody>
      </p:sp>
      <p:pic>
        <p:nvPicPr>
          <p:cNvPr id="55300" name="Content Placeholder 7" descr="eq8.81.tiff"/>
          <p:cNvPicPr>
            <a:picLocks noGrp="1" noChangeAspect="1"/>
          </p:cNvPicPr>
          <p:nvPr>
            <p:ph sz="quarter" idx="1"/>
          </p:nvPr>
        </p:nvPicPr>
        <p:blipFill>
          <a:blip r:embed="rId3">
            <a:extLst>
              <a:ext uri="{28A0092B-C50C-407E-A947-70E740481C1C}">
                <a14:useLocalDpi xmlns:a14="http://schemas.microsoft.com/office/drawing/2010/main" val="0"/>
              </a:ext>
            </a:extLst>
          </a:blip>
          <a:srcRect l="-64362" r="-64362"/>
          <a:stretch>
            <a:fillRect/>
          </a:stretch>
        </p:blipFill>
        <p:spPr>
          <a:xfrm>
            <a:off x="-2438400" y="762000"/>
            <a:ext cx="10820400" cy="596582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61375" cy="990600"/>
          </a:xfrm>
        </p:spPr>
        <p:txBody>
          <a:bodyPr>
            <a:normAutofit fontScale="90000"/>
          </a:bodyPr>
          <a:lstStyle/>
          <a:p>
            <a:pPr fontAlgn="auto">
              <a:spcAft>
                <a:spcPts val="0"/>
              </a:spcAft>
              <a:defRPr/>
            </a:pPr>
            <a:r>
              <a:rPr lang="en-US" dirty="0"/>
              <a:t>Example 7-4:  </a:t>
            </a:r>
            <a:r>
              <a:rPr lang="en-US" dirty="0">
                <a:solidFill>
                  <a:srgbClr val="FF0000"/>
                </a:solidFill>
              </a:rPr>
              <a:t>Plane Wave in Seawater</a:t>
            </a:r>
          </a:p>
        </p:txBody>
      </p:sp>
      <p:sp>
        <p:nvSpPr>
          <p:cNvPr id="56323" name="TextBox 4"/>
          <p:cNvSpPr txBox="1">
            <a:spLocks noChangeArrowheads="1"/>
          </p:cNvSpPr>
          <p:nvPr/>
        </p:nvSpPr>
        <p:spPr bwMode="auto">
          <a:xfrm>
            <a:off x="8305800" y="64770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 </a:t>
            </a:r>
          </a:p>
        </p:txBody>
      </p:sp>
      <p:pic>
        <p:nvPicPr>
          <p:cNvPr id="56324" name="Content Placeholder 7" descr="eq8.82.tiff"/>
          <p:cNvPicPr>
            <a:picLocks noGrp="1" noChangeAspect="1"/>
          </p:cNvPicPr>
          <p:nvPr>
            <p:ph sz="quarter" idx="1"/>
          </p:nvPr>
        </p:nvPicPr>
        <p:blipFill>
          <a:blip r:embed="rId3">
            <a:extLst>
              <a:ext uri="{28A0092B-C50C-407E-A947-70E740481C1C}">
                <a14:useLocalDpi xmlns:a14="http://schemas.microsoft.com/office/drawing/2010/main" val="0"/>
              </a:ext>
            </a:extLst>
          </a:blip>
          <a:srcRect l="-33151" r="-33151"/>
          <a:stretch>
            <a:fillRect/>
          </a:stretch>
        </p:blipFill>
        <p:spPr>
          <a:xfrm>
            <a:off x="-1295400" y="1524000"/>
            <a:ext cx="9369425" cy="5165725"/>
          </a:xfrm>
        </p:spPr>
      </p:pic>
      <p:sp>
        <p:nvSpPr>
          <p:cNvPr id="9" name="Rectangle 8"/>
          <p:cNvSpPr/>
          <p:nvPr/>
        </p:nvSpPr>
        <p:spPr>
          <a:xfrm>
            <a:off x="1752600" y="5867400"/>
            <a:ext cx="3124200" cy="762000"/>
          </a:xfrm>
          <a:prstGeom prst="rect">
            <a:avLst/>
          </a:prstGeom>
          <a:solidFill>
            <a:schemeClr val="accent1">
              <a:alpha val="0"/>
            </a:schemeClr>
          </a:solidFill>
          <a:ln w="32258"/>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12775" y="228600"/>
            <a:ext cx="8153400" cy="990600"/>
          </a:xfrm>
        </p:spPr>
        <p:txBody>
          <a:bodyPr/>
          <a:lstStyle/>
          <a:p>
            <a:r>
              <a:rPr lang="en-US" altLang="en-US">
                <a:solidFill>
                  <a:srgbClr val="FF0000"/>
                </a:solidFill>
              </a:rPr>
              <a:t>dc</a:t>
            </a:r>
            <a:r>
              <a:rPr lang="en-US" altLang="en-US"/>
              <a:t> vs </a:t>
            </a:r>
            <a:r>
              <a:rPr lang="en-US" altLang="en-US">
                <a:solidFill>
                  <a:srgbClr val="FF0000"/>
                </a:solidFill>
              </a:rPr>
              <a:t>ac</a:t>
            </a:r>
            <a:r>
              <a:rPr lang="en-US" altLang="en-US"/>
              <a:t> Current Flow in Conductors</a:t>
            </a:r>
          </a:p>
        </p:txBody>
      </p:sp>
      <p:pic>
        <p:nvPicPr>
          <p:cNvPr id="58371"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401888" y="1600200"/>
            <a:ext cx="4913312" cy="5089525"/>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12775" y="228600"/>
            <a:ext cx="8153400" cy="990600"/>
          </a:xfrm>
        </p:spPr>
        <p:txBody>
          <a:bodyPr/>
          <a:lstStyle/>
          <a:p>
            <a:r>
              <a:rPr lang="en-US" altLang="en-US"/>
              <a:t>Linear Conductor</a:t>
            </a:r>
          </a:p>
        </p:txBody>
      </p:sp>
      <p:sp>
        <p:nvSpPr>
          <p:cNvPr id="59395" name="TextBox 5"/>
          <p:cNvSpPr txBox="1">
            <a:spLocks noChangeArrowheads="1"/>
          </p:cNvSpPr>
          <p:nvPr/>
        </p:nvSpPr>
        <p:spPr bwMode="auto">
          <a:xfrm>
            <a:off x="228600" y="1600200"/>
            <a:ext cx="4049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For a conductor with </a:t>
            </a:r>
            <a:r>
              <a:rPr lang="en-US" altLang="en-US" sz="2000" i="1">
                <a:solidFill>
                  <a:srgbClr val="FF0000"/>
                </a:solidFill>
              </a:rPr>
              <a:t>E</a:t>
            </a:r>
            <a:r>
              <a:rPr lang="en-US" altLang="en-US" sz="2000" baseline="-25000">
                <a:solidFill>
                  <a:srgbClr val="FF0000"/>
                </a:solidFill>
              </a:rPr>
              <a:t>0</a:t>
            </a:r>
            <a:r>
              <a:rPr lang="en-US" altLang="en-US" sz="2000">
                <a:solidFill>
                  <a:srgbClr val="FF0000"/>
                </a:solidFill>
              </a:rPr>
              <a:t> at the surface:</a:t>
            </a:r>
          </a:p>
        </p:txBody>
      </p:sp>
      <p:sp>
        <p:nvSpPr>
          <p:cNvPr id="59396" name="TextBox 7"/>
          <p:cNvSpPr txBox="1">
            <a:spLocks noChangeArrowheads="1"/>
          </p:cNvSpPr>
          <p:nvPr/>
        </p:nvSpPr>
        <p:spPr bwMode="auto">
          <a:xfrm>
            <a:off x="228600" y="4495800"/>
            <a:ext cx="338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Total current crossing </a:t>
            </a:r>
            <a:r>
              <a:rPr lang="en-US" altLang="en-US" sz="2000" i="1">
                <a:solidFill>
                  <a:srgbClr val="FF0000"/>
                </a:solidFill>
              </a:rPr>
              <a:t>y</a:t>
            </a:r>
            <a:r>
              <a:rPr lang="en-US" altLang="en-US" sz="2000">
                <a:solidFill>
                  <a:srgbClr val="FF0000"/>
                </a:solidFill>
              </a:rPr>
              <a:t>-</a:t>
            </a:r>
            <a:r>
              <a:rPr lang="en-US" altLang="en-US" sz="2000" i="1">
                <a:solidFill>
                  <a:srgbClr val="FF0000"/>
                </a:solidFill>
              </a:rPr>
              <a:t>z</a:t>
            </a:r>
            <a:r>
              <a:rPr lang="en-US" altLang="en-US" sz="2000">
                <a:solidFill>
                  <a:srgbClr val="FF0000"/>
                </a:solidFill>
              </a:rPr>
              <a:t> plane:</a:t>
            </a:r>
          </a:p>
        </p:txBody>
      </p:sp>
      <p:pic>
        <p:nvPicPr>
          <p:cNvPr id="593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945130"/>
            <a:ext cx="40782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876800"/>
            <a:ext cx="4191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4"/>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4648200" y="0"/>
            <a:ext cx="4419600" cy="6858000"/>
          </a:xfrm>
        </p:spPr>
      </p:pic>
      <p:pic>
        <p:nvPicPr>
          <p:cNvPr id="594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2057400"/>
            <a:ext cx="51768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8838"/>
            <a:ext cx="4314825"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5"/>
          <p:cNvSpPr txBox="1">
            <a:spLocks noChangeArrowheads="1"/>
          </p:cNvSpPr>
          <p:nvPr/>
        </p:nvSpPr>
        <p:spPr bwMode="auto">
          <a:xfrm>
            <a:off x="928688" y="6015038"/>
            <a:ext cx="2500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Guided EM Waves</a:t>
            </a:r>
          </a:p>
        </p:txBody>
      </p:sp>
      <p:sp>
        <p:nvSpPr>
          <p:cNvPr id="11268" name="TextBox 6"/>
          <p:cNvSpPr txBox="1">
            <a:spLocks noChangeArrowheads="1"/>
          </p:cNvSpPr>
          <p:nvPr/>
        </p:nvSpPr>
        <p:spPr bwMode="auto">
          <a:xfrm>
            <a:off x="6477000" y="63246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 </a:t>
            </a:r>
          </a:p>
        </p:txBody>
      </p:sp>
      <p:sp>
        <p:nvSpPr>
          <p:cNvPr id="11269" name="Rectangle 7"/>
          <p:cNvSpPr>
            <a:spLocks noChangeArrowheads="1"/>
          </p:cNvSpPr>
          <p:nvPr/>
        </p:nvSpPr>
        <p:spPr bwMode="auto">
          <a:xfrm>
            <a:off x="5203825" y="6015038"/>
            <a:ext cx="3178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Unbounded EM Waves</a:t>
            </a:r>
          </a:p>
        </p:txBody>
      </p:sp>
      <p:pic>
        <p:nvPicPr>
          <p:cNvPr id="11270" name="Picture 8" descr="blank.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743200"/>
            <a:ext cx="441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3"/>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5029200" y="106363"/>
            <a:ext cx="3429000" cy="5903912"/>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8" y="533400"/>
            <a:ext cx="4075112"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p:cNvSpPr>
          <p:nvPr>
            <p:ph type="title"/>
          </p:nvPr>
        </p:nvSpPr>
        <p:spPr>
          <a:xfrm>
            <a:off x="612775" y="228600"/>
            <a:ext cx="8153400" cy="990600"/>
          </a:xfrm>
        </p:spPr>
        <p:txBody>
          <a:bodyPr/>
          <a:lstStyle/>
          <a:p>
            <a:r>
              <a:rPr lang="en-US" altLang="en-US"/>
              <a:t>Surface Impedance</a:t>
            </a:r>
          </a:p>
        </p:txBody>
      </p:sp>
      <p:pic>
        <p:nvPicPr>
          <p:cNvPr id="60420" name="Picture 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0" y="1219200"/>
            <a:ext cx="4921250" cy="4927600"/>
          </a:xfrm>
        </p:spPr>
      </p:pic>
      <p:sp>
        <p:nvSpPr>
          <p:cNvPr id="60421" name="TextBox 4"/>
          <p:cNvSpPr txBox="1">
            <a:spLocks noChangeArrowheads="1"/>
          </p:cNvSpPr>
          <p:nvPr/>
        </p:nvSpPr>
        <p:spPr bwMode="auto">
          <a:xfrm>
            <a:off x="381000" y="6172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Thus, conductor is equivalent to a resistor in series with an inductor.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12775" y="228600"/>
            <a:ext cx="8153400" cy="990600"/>
          </a:xfrm>
        </p:spPr>
        <p:txBody>
          <a:bodyPr/>
          <a:lstStyle/>
          <a:p>
            <a:r>
              <a:rPr lang="en-US" altLang="en-US"/>
              <a:t>ac Resistance of Coaxial Cable</a:t>
            </a:r>
          </a:p>
        </p:txBody>
      </p:sp>
      <p:sp>
        <p:nvSpPr>
          <p:cNvPr id="61443" name="TextBox 4"/>
          <p:cNvSpPr txBox="1">
            <a:spLocks noChangeArrowheads="1"/>
          </p:cNvSpPr>
          <p:nvPr/>
        </p:nvSpPr>
        <p:spPr bwMode="auto">
          <a:xfrm>
            <a:off x="304800" y="1524000"/>
            <a:ext cx="4267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Since in the ac case, most of the current flows through a very thin skin along the outside of the inner conductor and along the inside of the outer conductor, we can use the results of the planar conductor to figure out the resistance of the coax. The procedure leads to the following expression for the resistance per unit length:</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495800"/>
            <a:ext cx="44831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4533900" y="2362200"/>
            <a:ext cx="4572000" cy="44958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612775" y="228600"/>
            <a:ext cx="8153400" cy="990600"/>
          </a:xfrm>
        </p:spPr>
        <p:txBody>
          <a:bodyPr/>
          <a:lstStyle/>
          <a:p>
            <a:r>
              <a:rPr lang="en-US" altLang="en-US"/>
              <a:t>Power Density</a:t>
            </a:r>
          </a:p>
        </p:txBody>
      </p:sp>
      <p:sp>
        <p:nvSpPr>
          <p:cNvPr id="62467" name="TextBox 4"/>
          <p:cNvSpPr txBox="1">
            <a:spLocks noChangeArrowheads="1"/>
          </p:cNvSpPr>
          <p:nvPr/>
        </p:nvSpPr>
        <p:spPr bwMode="auto">
          <a:xfrm>
            <a:off x="152400" y="1752600"/>
            <a:ext cx="210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dirty="0">
                <a:solidFill>
                  <a:srgbClr val="FF0000"/>
                </a:solidFill>
              </a:rPr>
              <a:t>Poynting vector:</a:t>
            </a:r>
          </a:p>
        </p:txBody>
      </p:sp>
      <p:sp>
        <p:nvSpPr>
          <p:cNvPr id="62468" name="TextBox 6"/>
          <p:cNvSpPr txBox="1">
            <a:spLocks noChangeArrowheads="1"/>
          </p:cNvSpPr>
          <p:nvPr/>
        </p:nvSpPr>
        <p:spPr bwMode="auto">
          <a:xfrm>
            <a:off x="152400" y="3124200"/>
            <a:ext cx="3832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Total power intercepted by A: </a:t>
            </a:r>
          </a:p>
        </p:txBody>
      </p:sp>
      <p:sp>
        <p:nvSpPr>
          <p:cNvPr id="62469" name="TextBox 9"/>
          <p:cNvSpPr txBox="1">
            <a:spLocks noChangeArrowheads="1"/>
          </p:cNvSpPr>
          <p:nvPr/>
        </p:nvSpPr>
        <p:spPr bwMode="auto">
          <a:xfrm>
            <a:off x="152400" y="5181600"/>
            <a:ext cx="3760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Time-average power density:</a:t>
            </a:r>
          </a:p>
        </p:txBody>
      </p:sp>
      <p:pic>
        <p:nvPicPr>
          <p:cNvPr id="62470"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28600" y="2209800"/>
            <a:ext cx="2590800" cy="368300"/>
          </a:xfrm>
        </p:spPr>
      </p:pic>
      <p:pic>
        <p:nvPicPr>
          <p:cNvPr id="624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276225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715000"/>
            <a:ext cx="43434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438400"/>
            <a:ext cx="4224338"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pPr fontAlgn="auto">
              <a:spcAft>
                <a:spcPts val="0"/>
              </a:spcAft>
              <a:defRPr/>
            </a:pPr>
            <a:r>
              <a:rPr lang="en-US" dirty="0"/>
              <a:t>Power Density Carried by Plane Wave</a:t>
            </a:r>
          </a:p>
        </p:txBody>
      </p:sp>
      <p:sp>
        <p:nvSpPr>
          <p:cNvPr id="63491" name="TextBox 7"/>
          <p:cNvSpPr txBox="1">
            <a:spLocks noChangeArrowheads="1"/>
          </p:cNvSpPr>
          <p:nvPr/>
        </p:nvSpPr>
        <p:spPr bwMode="auto">
          <a:xfrm>
            <a:off x="304800" y="1676400"/>
            <a:ext cx="394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For a plane wave with </a:t>
            </a:r>
            <a:r>
              <a:rPr lang="en-US" altLang="en-US" sz="2400" b="1">
                <a:solidFill>
                  <a:srgbClr val="FF0000"/>
                </a:solidFill>
              </a:rPr>
              <a:t>E</a:t>
            </a:r>
            <a:r>
              <a:rPr lang="en-US" altLang="en-US" sz="2400">
                <a:solidFill>
                  <a:srgbClr val="FF0000"/>
                </a:solidFill>
              </a:rPr>
              <a:t> field :</a:t>
            </a:r>
          </a:p>
        </p:txBody>
      </p:sp>
      <p:sp>
        <p:nvSpPr>
          <p:cNvPr id="63492" name="TextBox 8"/>
          <p:cNvSpPr txBox="1">
            <a:spLocks noChangeArrowheads="1"/>
          </p:cNvSpPr>
          <p:nvPr/>
        </p:nvSpPr>
        <p:spPr bwMode="auto">
          <a:xfrm>
            <a:off x="228600" y="3657600"/>
            <a:ext cx="6357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the average power density carried by the wave is:</a:t>
            </a:r>
          </a:p>
        </p:txBody>
      </p:sp>
      <p:pic>
        <p:nvPicPr>
          <p:cNvPr id="634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411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3"/>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457200" y="4343400"/>
            <a:ext cx="4572000" cy="221615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6"/>
          <p:cNvSpPr txBox="1">
            <a:spLocks noChangeArrowheads="1"/>
          </p:cNvSpPr>
          <p:nvPr/>
        </p:nvSpPr>
        <p:spPr bwMode="auto">
          <a:xfrm>
            <a:off x="0" y="1524000"/>
            <a:ext cx="491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For a plane wave travelling in a lossy medium:</a:t>
            </a:r>
          </a:p>
        </p:txBody>
      </p:sp>
      <p:sp>
        <p:nvSpPr>
          <p:cNvPr id="64515" name="TextBox 8"/>
          <p:cNvSpPr txBox="1">
            <a:spLocks noChangeArrowheads="1"/>
          </p:cNvSpPr>
          <p:nvPr/>
        </p:nvSpPr>
        <p:spPr bwMode="auto">
          <a:xfrm>
            <a:off x="0" y="3867150"/>
            <a:ext cx="2338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the power density is :</a:t>
            </a:r>
          </a:p>
        </p:txBody>
      </p:sp>
      <p:pic>
        <p:nvPicPr>
          <p:cNvPr id="6451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87313" y="1911350"/>
            <a:ext cx="4560887" cy="1822450"/>
          </a:xfrm>
        </p:spPr>
      </p:pic>
      <p:sp>
        <p:nvSpPr>
          <p:cNvPr id="64517" name="Title 1"/>
          <p:cNvSpPr>
            <a:spLocks noGrp="1"/>
          </p:cNvSpPr>
          <p:nvPr>
            <p:ph type="title"/>
          </p:nvPr>
        </p:nvSpPr>
        <p:spPr>
          <a:xfrm>
            <a:off x="612775" y="228600"/>
            <a:ext cx="8153400" cy="990600"/>
          </a:xfrm>
        </p:spPr>
        <p:txBody>
          <a:bodyPr/>
          <a:lstStyle/>
          <a:p>
            <a:r>
              <a:rPr lang="en-US" altLang="en-US"/>
              <a:t>Plane Wave in Lossy Medium</a:t>
            </a:r>
          </a:p>
        </p:txBody>
      </p:sp>
      <p:pic>
        <p:nvPicPr>
          <p:cNvPr id="645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343400"/>
            <a:ext cx="46434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886200"/>
            <a:ext cx="36528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876800"/>
            <a:ext cx="4010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6019800"/>
            <a:ext cx="5486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524000" y="5943600"/>
            <a:ext cx="5715000" cy="8382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0" y="44450"/>
            <a:ext cx="6019800" cy="1749425"/>
          </a:xfrm>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8" y="1966913"/>
            <a:ext cx="5827712"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3429000"/>
            <a:ext cx="40449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p:nvPr>
        </p:nvSpPr>
        <p:spPr>
          <a:xfrm>
            <a:off x="612775" y="228600"/>
            <a:ext cx="8153400" cy="990600"/>
          </a:xfrm>
        </p:spPr>
        <p:txBody>
          <a:bodyPr/>
          <a:lstStyle/>
          <a:p>
            <a:r>
              <a:rPr lang="en-US" altLang="en-US" dirty="0"/>
              <a:t>Equations in Plane Waves</a:t>
            </a:r>
          </a:p>
        </p:txBody>
      </p:sp>
      <p:pic>
        <p:nvPicPr>
          <p:cNvPr id="12" name="Picture 2">
            <a:extLst>
              <a:ext uri="{FF2B5EF4-FFF2-40B4-BE49-F238E27FC236}">
                <a16:creationId xmlns:a16="http://schemas.microsoft.com/office/drawing/2014/main" id="{5D2285CB-F081-437C-9E14-5D76F83F86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635"/>
          <a:stretch/>
        </p:blipFill>
        <p:spPr bwMode="auto">
          <a:xfrm>
            <a:off x="228600" y="1524000"/>
            <a:ext cx="3657600" cy="154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a:extLst>
              <a:ext uri="{FF2B5EF4-FFF2-40B4-BE49-F238E27FC236}">
                <a16:creationId xmlns:a16="http://schemas.microsoft.com/office/drawing/2014/main" id="{174FF746-BBC9-28EA-BDEC-5DC0156D78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3376246"/>
            <a:ext cx="303371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1F0FFE85-5511-D2D6-2C48-5D4CBF9C6B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901"/>
          <a:stretch/>
        </p:blipFill>
        <p:spPr bwMode="auto">
          <a:xfrm>
            <a:off x="226907" y="4308955"/>
            <a:ext cx="4187825" cy="1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a:extLst>
              <a:ext uri="{FF2B5EF4-FFF2-40B4-BE49-F238E27FC236}">
                <a16:creationId xmlns:a16="http://schemas.microsoft.com/office/drawing/2014/main" id="{9DE5825B-2901-50F5-DFAA-05B9DFA7CCFF}"/>
              </a:ext>
            </a:extLst>
          </p:cNvPr>
          <p:cNvPicPr>
            <a:picLocks noGrp="1" noChangeAspect="1" noChangeArrowheads="1"/>
          </p:cNvPicPr>
          <p:nvPr>
            <p:ph sz="quarter" idx="1"/>
          </p:nvPr>
        </p:nvPicPr>
        <p:blipFill>
          <a:blip r:embed="rId6">
            <a:extLst>
              <a:ext uri="{28A0092B-C50C-407E-A947-70E740481C1C}">
                <a14:useLocalDpi xmlns:a14="http://schemas.microsoft.com/office/drawing/2010/main" val="0"/>
              </a:ext>
            </a:extLst>
          </a:blip>
          <a:srcRect/>
          <a:stretch>
            <a:fillRect/>
          </a:stretch>
        </p:blipFill>
        <p:spPr>
          <a:xfrm>
            <a:off x="4602459" y="1524000"/>
            <a:ext cx="4163716" cy="1676400"/>
          </a:xfrm>
        </p:spPr>
      </p:pic>
      <p:sp>
        <p:nvSpPr>
          <p:cNvPr id="7" name="Rectangle 6">
            <a:extLst>
              <a:ext uri="{FF2B5EF4-FFF2-40B4-BE49-F238E27FC236}">
                <a16:creationId xmlns:a16="http://schemas.microsoft.com/office/drawing/2014/main" id="{82E4DB4B-B408-0212-023D-BDA936E9BB7A}"/>
              </a:ext>
            </a:extLst>
          </p:cNvPr>
          <p:cNvSpPr/>
          <p:nvPr/>
        </p:nvSpPr>
        <p:spPr>
          <a:xfrm>
            <a:off x="5489575" y="3376246"/>
            <a:ext cx="3276600" cy="369332"/>
          </a:xfrm>
          <a:prstGeom prst="rect">
            <a:avLst/>
          </a:prstGeom>
        </p:spPr>
        <p:txBody>
          <a:bodyPr wrap="square">
            <a:spAutoFit/>
          </a:bodyPr>
          <a:lstStyle/>
          <a:p>
            <a:r>
              <a:rPr lang="en-US" dirty="0"/>
              <a:t>Wave polarizations</a:t>
            </a:r>
          </a:p>
        </p:txBody>
      </p:sp>
      <p:pic>
        <p:nvPicPr>
          <p:cNvPr id="8" name="Picture 7">
            <a:extLst>
              <a:ext uri="{FF2B5EF4-FFF2-40B4-BE49-F238E27FC236}">
                <a16:creationId xmlns:a16="http://schemas.microsoft.com/office/drawing/2014/main" id="{B23B563F-3441-83D9-CD9C-FC924A69C6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576" r="26176" b="71429"/>
          <a:stretch/>
        </p:blipFill>
        <p:spPr bwMode="auto">
          <a:xfrm>
            <a:off x="5424489" y="3745578"/>
            <a:ext cx="243840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a:extLst>
              <a:ext uri="{FF2B5EF4-FFF2-40B4-BE49-F238E27FC236}">
                <a16:creationId xmlns:a16="http://schemas.microsoft.com/office/drawing/2014/main" id="{4155BF6D-23C1-9272-5253-DE2618448288}"/>
              </a:ext>
            </a:extLst>
          </p:cNvPr>
          <p:cNvSpPr txBox="1">
            <a:spLocks noChangeArrowheads="1"/>
          </p:cNvSpPr>
          <p:nvPr/>
        </p:nvSpPr>
        <p:spPr bwMode="auto">
          <a:xfrm>
            <a:off x="5348289" y="4497225"/>
            <a:ext cx="210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dirty="0">
                <a:solidFill>
                  <a:srgbClr val="FF0000"/>
                </a:solidFill>
              </a:rPr>
              <a:t>Poynting vector:</a:t>
            </a:r>
          </a:p>
        </p:txBody>
      </p:sp>
      <p:pic>
        <p:nvPicPr>
          <p:cNvPr id="10" name="Picture 2">
            <a:extLst>
              <a:ext uri="{FF2B5EF4-FFF2-40B4-BE49-F238E27FC236}">
                <a16:creationId xmlns:a16="http://schemas.microsoft.com/office/drawing/2014/main" id="{8F6433FE-FD3A-68BA-44B3-0DBE28C2C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4489" y="4954425"/>
            <a:ext cx="259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74FD5C55-66B3-388F-1751-15FDF73ED808}"/>
              </a:ext>
            </a:extLst>
          </p:cNvPr>
          <p:cNvSpPr txBox="1">
            <a:spLocks noChangeArrowheads="1"/>
          </p:cNvSpPr>
          <p:nvPr/>
        </p:nvSpPr>
        <p:spPr bwMode="auto">
          <a:xfrm>
            <a:off x="4428066" y="5406035"/>
            <a:ext cx="3760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Time-average power density:</a:t>
            </a:r>
          </a:p>
        </p:txBody>
      </p:sp>
      <p:pic>
        <p:nvPicPr>
          <p:cNvPr id="13" name="Picture 4">
            <a:extLst>
              <a:ext uri="{FF2B5EF4-FFF2-40B4-BE49-F238E27FC236}">
                <a16:creationId xmlns:a16="http://schemas.microsoft.com/office/drawing/2014/main" id="{DDA06FB9-04F9-234B-7FA1-25D630BC26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0466" y="5939435"/>
            <a:ext cx="43434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973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p:nvPr>
        </p:nvSpPr>
        <p:spPr>
          <a:xfrm>
            <a:off x="612775" y="228600"/>
            <a:ext cx="8153400" cy="990600"/>
          </a:xfrm>
        </p:spPr>
        <p:txBody>
          <a:bodyPr/>
          <a:lstStyle/>
          <a:p>
            <a:r>
              <a:rPr lang="en-US" altLang="en-US" dirty="0"/>
              <a:t>Equations in Plane Waves</a:t>
            </a:r>
          </a:p>
        </p:txBody>
      </p:sp>
      <p:pic>
        <p:nvPicPr>
          <p:cNvPr id="17" name="Picture 2">
            <a:extLst>
              <a:ext uri="{FF2B5EF4-FFF2-40B4-BE49-F238E27FC236}">
                <a16:creationId xmlns:a16="http://schemas.microsoft.com/office/drawing/2014/main" id="{1D144FFF-9E31-6242-ECF8-B5AFEF5D44AF}"/>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9850" y="1600200"/>
            <a:ext cx="9004300" cy="5105400"/>
          </a:xfrm>
        </p:spPr>
      </p:pic>
      <p:sp>
        <p:nvSpPr>
          <p:cNvPr id="3" name="Rectangle 2">
            <a:extLst>
              <a:ext uri="{FF2B5EF4-FFF2-40B4-BE49-F238E27FC236}">
                <a16:creationId xmlns:a16="http://schemas.microsoft.com/office/drawing/2014/main" id="{3539E592-CD64-B954-959D-925A6F0D6C4F}"/>
              </a:ext>
            </a:extLst>
          </p:cNvPr>
          <p:cNvSpPr/>
          <p:nvPr/>
        </p:nvSpPr>
        <p:spPr>
          <a:xfrm>
            <a:off x="6096000" y="2895600"/>
            <a:ext cx="990600" cy="17526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CD8B8CD-8B55-B4BB-1ED6-F6BD19E43EF7}"/>
              </a:ext>
            </a:extLst>
          </p:cNvPr>
          <p:cNvSpPr/>
          <p:nvPr/>
        </p:nvSpPr>
        <p:spPr>
          <a:xfrm>
            <a:off x="3886200" y="3962400"/>
            <a:ext cx="1981200" cy="14478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6CC391F-220E-52BC-211C-2C9583B74527}"/>
              </a:ext>
            </a:extLst>
          </p:cNvPr>
          <p:cNvSpPr/>
          <p:nvPr/>
        </p:nvSpPr>
        <p:spPr>
          <a:xfrm>
            <a:off x="1752600" y="5442372"/>
            <a:ext cx="5410200" cy="729827"/>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179DD7-5489-59EF-E19F-E71265C4790E}"/>
              </a:ext>
            </a:extLst>
          </p:cNvPr>
          <p:cNvSpPr/>
          <p:nvPr/>
        </p:nvSpPr>
        <p:spPr>
          <a:xfrm>
            <a:off x="838200" y="6172199"/>
            <a:ext cx="1524000" cy="228601"/>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692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12775" y="228600"/>
            <a:ext cx="8153400" cy="990600"/>
          </a:xfrm>
        </p:spPr>
        <p:txBody>
          <a:bodyPr/>
          <a:lstStyle/>
          <a:p>
            <a:r>
              <a:rPr lang="en-US" altLang="en-US"/>
              <a:t>Maxwell’s Equations</a:t>
            </a:r>
          </a:p>
        </p:txBody>
      </p:sp>
      <p:sp>
        <p:nvSpPr>
          <p:cNvPr id="12291" name="TextBox 4"/>
          <p:cNvSpPr txBox="1">
            <a:spLocks noChangeArrowheads="1"/>
          </p:cNvSpPr>
          <p:nvPr/>
        </p:nvSpPr>
        <p:spPr bwMode="auto">
          <a:xfrm>
            <a:off x="152400" y="1447800"/>
            <a:ext cx="3756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400">
                <a:solidFill>
                  <a:srgbClr val="FF0000"/>
                </a:solidFill>
              </a:rPr>
              <a:t>For sinusoidal time variations:</a:t>
            </a:r>
          </a:p>
        </p:txBody>
      </p:sp>
      <p:sp>
        <p:nvSpPr>
          <p:cNvPr id="12292" name="TextBox 7"/>
          <p:cNvSpPr txBox="1">
            <a:spLocks noChangeArrowheads="1"/>
          </p:cNvSpPr>
          <p:nvPr/>
        </p:nvSpPr>
        <p:spPr bwMode="auto">
          <a:xfrm>
            <a:off x="4800600" y="1600200"/>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For any vector field:</a:t>
            </a:r>
          </a:p>
        </p:txBody>
      </p:sp>
      <p:sp>
        <p:nvSpPr>
          <p:cNvPr id="12293" name="TextBox 9"/>
          <p:cNvSpPr txBox="1">
            <a:spLocks noChangeArrowheads="1"/>
          </p:cNvSpPr>
          <p:nvPr/>
        </p:nvSpPr>
        <p:spPr bwMode="auto">
          <a:xfrm>
            <a:off x="4953000" y="266700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sz="2000">
                <a:solidFill>
                  <a:srgbClr val="FF0000"/>
                </a:solidFill>
              </a:rPr>
              <a:t>Hence:</a:t>
            </a:r>
          </a:p>
        </p:txBody>
      </p:sp>
      <p:sp>
        <p:nvSpPr>
          <p:cNvPr id="12294" name="TextBox 10"/>
          <p:cNvSpPr txBox="1">
            <a:spLocks noChangeArrowheads="1"/>
          </p:cNvSpPr>
          <p:nvPr/>
        </p:nvSpPr>
        <p:spPr bwMode="auto">
          <a:xfrm>
            <a:off x="7010400" y="2667000"/>
            <a:ext cx="539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t>and </a:t>
            </a:r>
          </a:p>
        </p:txBody>
      </p:sp>
      <p:sp>
        <p:nvSpPr>
          <p:cNvPr id="12295" name="TextBox 13"/>
          <p:cNvSpPr txBox="1">
            <a:spLocks noChangeArrowheads="1"/>
          </p:cNvSpPr>
          <p:nvPr/>
        </p:nvSpPr>
        <p:spPr bwMode="auto">
          <a:xfrm>
            <a:off x="4953000" y="3505200"/>
            <a:ext cx="4186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Consequently, Maxwell’s equations become:</a:t>
            </a:r>
          </a:p>
        </p:txBody>
      </p:sp>
      <p:sp>
        <p:nvSpPr>
          <p:cNvPr id="12296" name="TextBox 14"/>
          <p:cNvSpPr txBox="1">
            <a:spLocks noChangeArrowheads="1"/>
          </p:cNvSpPr>
          <p:nvPr/>
        </p:nvSpPr>
        <p:spPr bwMode="auto">
          <a:xfrm>
            <a:off x="4648200" y="617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r>
              <a:rPr lang="en-US" altLang="en-US">
                <a:solidFill>
                  <a:srgbClr val="FF0000"/>
                </a:solidFill>
              </a:rPr>
              <a:t>We will use these to derive the wave equation for EM waves.</a:t>
            </a:r>
          </a:p>
        </p:txBody>
      </p:sp>
      <p:pic>
        <p:nvPicPr>
          <p:cNvPr id="12297"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762000" y="1981200"/>
            <a:ext cx="2147888" cy="1609725"/>
          </a:xfrm>
        </p:spPr>
      </p:pic>
      <p:pic>
        <p:nvPicPr>
          <p:cNvPr id="122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3" y="3810000"/>
            <a:ext cx="4432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981200"/>
            <a:ext cx="16764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7875" y="2709863"/>
            <a:ext cx="10001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4775" y="2708275"/>
            <a:ext cx="885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962400"/>
            <a:ext cx="26130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r>
              <a:rPr lang="en-US" altLang="en-US"/>
              <a:t>Complex Permittivity</a:t>
            </a:r>
          </a:p>
        </p:txBody>
      </p:sp>
      <p:pic>
        <p:nvPicPr>
          <p:cNvPr id="13315"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95300" y="1873250"/>
            <a:ext cx="8153400" cy="37973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r>
              <a:rPr lang="en-US" altLang="en-US"/>
              <a:t>Wave Equations</a:t>
            </a:r>
          </a:p>
        </p:txBody>
      </p:sp>
      <p:pic>
        <p:nvPicPr>
          <p:cNvPr id="14341" name="Picture 5" descr="eq7.6.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32766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787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r>
              <a:rPr lang="en-US" altLang="en-US"/>
              <a:t>Wave Equations</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0400"/>
            <a:ext cx="43465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1600200"/>
            <a:ext cx="44418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eq7.6.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00200"/>
            <a:ext cx="32766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r>
              <a:rPr lang="en-US" altLang="en-US"/>
              <a:t>Lossless Media</a:t>
            </a:r>
          </a:p>
        </p:txBody>
      </p:sp>
      <p:sp>
        <p:nvSpPr>
          <p:cNvPr id="15363" name="Content Placeholder 2"/>
          <p:cNvSpPr>
            <a:spLocks noGrp="1"/>
          </p:cNvSpPr>
          <p:nvPr>
            <p:ph sz="quarter" idx="1"/>
          </p:nvPr>
        </p:nvSpPr>
        <p:spPr>
          <a:xfrm>
            <a:off x="0" y="1600200"/>
            <a:ext cx="8991600" cy="4495800"/>
          </a:xfrm>
        </p:spPr>
        <p:txBody>
          <a:bodyPr/>
          <a:lstStyle/>
          <a:p>
            <a:pPr>
              <a:buFont typeface="Wingdings" panose="05000000000000000000" pitchFamily="2" charset="2"/>
              <a:buNone/>
            </a:pPr>
            <a:r>
              <a:rPr lang="en-US" altLang="en-US"/>
              <a:t>If the medium is </a:t>
            </a:r>
            <a:r>
              <a:rPr lang="en-US" altLang="en-US" b="1" i="1">
                <a:solidFill>
                  <a:srgbClr val="FF0000"/>
                </a:solidFill>
              </a:rPr>
              <a:t>nonconducting</a:t>
            </a:r>
            <a:r>
              <a:rPr lang="en-US" altLang="en-US" b="1" i="1"/>
              <a:t> </a:t>
            </a:r>
            <a:r>
              <a:rPr lang="en-US" altLang="en-US" b="1"/>
              <a:t>(σ = 0), </a:t>
            </a:r>
            <a:r>
              <a:rPr lang="en-US" altLang="en-US"/>
              <a:t>the wave does not suffer any attenuation as it travels and hence the medium is said to be </a:t>
            </a:r>
            <a:r>
              <a:rPr lang="en-US" altLang="en-US" b="1" i="1">
                <a:solidFill>
                  <a:srgbClr val="FF0000"/>
                </a:solidFill>
              </a:rPr>
              <a:t>lossless.</a:t>
            </a:r>
            <a:endParaRPr lang="en-US" altLang="en-US">
              <a:solidFill>
                <a:srgbClr val="FF0000"/>
              </a:solidFill>
            </a:endParaRPr>
          </a:p>
        </p:txBody>
      </p:sp>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00400"/>
            <a:ext cx="59436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17122</TotalTime>
  <Words>783</Words>
  <Application>Microsoft Office PowerPoint</Application>
  <PresentationFormat>On-screen Show (4:3)</PresentationFormat>
  <Paragraphs>187</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Tw Cen MT</vt:lpstr>
      <vt:lpstr>Wingdings</vt:lpstr>
      <vt:lpstr>Wingdings 2</vt:lpstr>
      <vt:lpstr>Median</vt:lpstr>
      <vt:lpstr>7. Plane Wave Propagation</vt:lpstr>
      <vt:lpstr>Communication to Voyager 1</vt:lpstr>
      <vt:lpstr>Chapter 7 Overview</vt:lpstr>
      <vt:lpstr>PowerPoint Presentation</vt:lpstr>
      <vt:lpstr>Maxwell’s Equations</vt:lpstr>
      <vt:lpstr>Complex Permittivity</vt:lpstr>
      <vt:lpstr>Wave Equations</vt:lpstr>
      <vt:lpstr>Wave Equations</vt:lpstr>
      <vt:lpstr>Lossless Media</vt:lpstr>
      <vt:lpstr>Uniform Plane Wave</vt:lpstr>
      <vt:lpstr>Uniform Plane Wave</vt:lpstr>
      <vt:lpstr>   </vt:lpstr>
      <vt:lpstr>   </vt:lpstr>
      <vt:lpstr>PowerPoint Presentation</vt:lpstr>
      <vt:lpstr>PowerPoint Presentation</vt:lpstr>
      <vt:lpstr>Directional Relation Between E and H</vt:lpstr>
      <vt:lpstr> Wave decomposition </vt:lpstr>
      <vt:lpstr>Wave Polarization</vt:lpstr>
      <vt:lpstr>Polarization State</vt:lpstr>
      <vt:lpstr>Linear Polarization: </vt:lpstr>
      <vt:lpstr>Polarization Handedness</vt:lpstr>
      <vt:lpstr>LH Circular Polarization:  </vt:lpstr>
      <vt:lpstr>RH Circular Polarization:  </vt:lpstr>
      <vt:lpstr>PowerPoint Presentation</vt:lpstr>
      <vt:lpstr>Example 7-2 cont.</vt:lpstr>
      <vt:lpstr>Example 7-2 cont.</vt:lpstr>
      <vt:lpstr>Elliptical Polarization: General Case</vt:lpstr>
      <vt:lpstr>Lossy Media</vt:lpstr>
      <vt:lpstr>Lossy Media</vt:lpstr>
      <vt:lpstr>Attenuation</vt:lpstr>
      <vt:lpstr>Attenuation</vt:lpstr>
      <vt:lpstr>Low and High Frequency Approximations</vt:lpstr>
      <vt:lpstr>Example 7-4:  Plane Wave in Seawater</vt:lpstr>
      <vt:lpstr>Example 7-4:  Plane Wave in Seawater</vt:lpstr>
      <vt:lpstr>Example 7-4:  Plane Wave in Seawater</vt:lpstr>
      <vt:lpstr>Example 7-4:  Plane Wave in Seawater</vt:lpstr>
      <vt:lpstr>Example 7-4:  Plane Wave in Seawater</vt:lpstr>
      <vt:lpstr>dc vs ac Current Flow in Conductors</vt:lpstr>
      <vt:lpstr>Linear Conductor</vt:lpstr>
      <vt:lpstr>Surface Impedance</vt:lpstr>
      <vt:lpstr>ac Resistance of Coaxial Cable</vt:lpstr>
      <vt:lpstr>Power Density</vt:lpstr>
      <vt:lpstr>Power Density Carried by Plane Wave</vt:lpstr>
      <vt:lpstr>Plane Wave in Lossy Medium</vt:lpstr>
      <vt:lpstr>PowerPoint Presentation</vt:lpstr>
      <vt:lpstr>Equations in Plane Waves</vt:lpstr>
      <vt:lpstr>Equations in Plane Waves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Xun Gong</cp:lastModifiedBy>
  <cp:revision>124</cp:revision>
  <dcterms:created xsi:type="dcterms:W3CDTF">2010-03-29T13:07:50Z</dcterms:created>
  <dcterms:modified xsi:type="dcterms:W3CDTF">2022-07-27T22:18:34Z</dcterms:modified>
</cp:coreProperties>
</file>